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6dfac88f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6dfac88f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6dfac88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86dfac88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0f7639a2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d0f7639a2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5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5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4" y="273054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"/>
            <a:ext cx="9144001" cy="3874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4"/>
          <p:cNvGrpSpPr/>
          <p:nvPr/>
        </p:nvGrpSpPr>
        <p:grpSpPr>
          <a:xfrm>
            <a:off x="0" y="-8566"/>
            <a:ext cx="3758833" cy="6874961"/>
            <a:chOff x="10" y="-12700"/>
            <a:chExt cx="4635956" cy="5156350"/>
          </a:xfrm>
        </p:grpSpPr>
        <p:sp>
          <p:nvSpPr>
            <p:cNvPr id="87" name="Google Shape;87;p14"/>
            <p:cNvSpPr/>
            <p:nvPr/>
          </p:nvSpPr>
          <p:spPr>
            <a:xfrm flipH="1">
              <a:off x="10" y="-12700"/>
              <a:ext cx="4179600" cy="515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459" y="0"/>
                  </a:moveTo>
                  <a:lnTo>
                    <a:pt x="53948" y="0"/>
                  </a:lnTo>
                  <a:lnTo>
                    <a:pt x="110991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58532" y="120000"/>
                  </a:lnTo>
                  <a:lnTo>
                    <a:pt x="53948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B315B">
                <a:alpha val="792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grpSp>
          <p:nvGrpSpPr>
            <p:cNvPr id="88" name="Google Shape;88;p14"/>
            <p:cNvGrpSpPr/>
            <p:nvPr/>
          </p:nvGrpSpPr>
          <p:grpSpPr>
            <a:xfrm flipH="1">
              <a:off x="2926068" y="638175"/>
              <a:ext cx="1709897" cy="4505475"/>
              <a:chOff x="4245266" y="638175"/>
              <a:chExt cx="1938000" cy="4505475"/>
            </a:xfrm>
          </p:grpSpPr>
          <p:sp>
            <p:nvSpPr>
              <p:cNvPr id="89" name="Google Shape;89;p14"/>
              <p:cNvSpPr/>
              <p:nvPr/>
            </p:nvSpPr>
            <p:spPr>
              <a:xfrm>
                <a:off x="4505325" y="1930400"/>
                <a:ext cx="1451100" cy="3213000"/>
              </a:xfrm>
              <a:prstGeom prst="parallelogram">
                <a:avLst>
                  <a:gd name="adj" fmla="val 88836"/>
                </a:avLst>
              </a:prstGeom>
              <a:solidFill>
                <a:srgbClr val="0B315B">
                  <a:alpha val="792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90" name="Google Shape;90;p14"/>
              <p:cNvSpPr/>
              <p:nvPr/>
            </p:nvSpPr>
            <p:spPr>
              <a:xfrm>
                <a:off x="4245266" y="3257550"/>
                <a:ext cx="909300" cy="1886100"/>
              </a:xfrm>
              <a:prstGeom prst="parallelogram">
                <a:avLst>
                  <a:gd name="adj" fmla="val 84838"/>
                </a:avLst>
              </a:prstGeom>
              <a:solidFill>
                <a:srgbClr val="0B315B">
                  <a:alpha val="792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91" name="Google Shape;91;p14"/>
              <p:cNvSpPr/>
              <p:nvPr/>
            </p:nvSpPr>
            <p:spPr>
              <a:xfrm>
                <a:off x="5273966" y="638175"/>
                <a:ext cx="909300" cy="1886100"/>
              </a:xfrm>
              <a:prstGeom prst="parallelogram">
                <a:avLst>
                  <a:gd name="adj" fmla="val 84838"/>
                </a:avLst>
              </a:prstGeom>
              <a:solidFill>
                <a:srgbClr val="0B315B">
                  <a:alpha val="792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92" name="Google Shape;92;p14"/>
              <p:cNvSpPr/>
              <p:nvPr/>
            </p:nvSpPr>
            <p:spPr>
              <a:xfrm>
                <a:off x="4562766" y="1781175"/>
                <a:ext cx="909300" cy="1886100"/>
              </a:xfrm>
              <a:prstGeom prst="parallelogram">
                <a:avLst>
                  <a:gd name="adj" fmla="val 84838"/>
                </a:avLst>
              </a:prstGeom>
              <a:solidFill>
                <a:srgbClr val="0B315B">
                  <a:alpha val="792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</p:grpSp>
      <p:sp>
        <p:nvSpPr>
          <p:cNvPr id="93" name="Google Shape;93;p14"/>
          <p:cNvSpPr txBox="1"/>
          <p:nvPr/>
        </p:nvSpPr>
        <p:spPr>
          <a:xfrm>
            <a:off x="0" y="3931725"/>
            <a:ext cx="2988900" cy="22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1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000" b="1">
                <a:solidFill>
                  <a:srgbClr val="FFFFFF"/>
                </a:solidFill>
              </a:rPr>
              <a:t>2020 Comprehensive Annual Financial Report: Student Art Contest Winners</a:t>
            </a:r>
            <a:r>
              <a:rPr lang="en-US" sz="2100" b="1">
                <a:solidFill>
                  <a:srgbClr val="FFFFFF"/>
                </a:solidFill>
              </a:rPr>
              <a:t> 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</a:rPr>
              <a:t> </a:t>
            </a:r>
            <a:endParaRPr sz="24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200"/>
              </a:spcBef>
              <a:spcAft>
                <a:spcPts val="1000"/>
              </a:spcAft>
              <a:buNone/>
            </a:pPr>
            <a:endParaRPr sz="24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25" y="3342175"/>
            <a:ext cx="2393477" cy="35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758825" y="4429825"/>
            <a:ext cx="5095800" cy="18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600" b="1">
                <a:solidFill>
                  <a:srgbClr val="0B315B"/>
                </a:solidFill>
              </a:rPr>
              <a:t>Celebrating the Heroes of COVID-19</a:t>
            </a:r>
            <a:endParaRPr sz="3600" b="1">
              <a:solidFill>
                <a:srgbClr val="0B315B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</a:rPr>
              <a:t> </a:t>
            </a:r>
            <a:endParaRPr sz="2400" b="1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200"/>
              </a:spcBef>
              <a:spcAft>
                <a:spcPts val="1000"/>
              </a:spcAft>
              <a:buNone/>
            </a:pPr>
            <a:endParaRPr sz="24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/>
        </p:nvSpPr>
        <p:spPr>
          <a:xfrm>
            <a:off x="5699975" y="3369350"/>
            <a:ext cx="32847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 Amber Glenn, Grade 7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Hill-Freedman Middle School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6427025" y="6316800"/>
            <a:ext cx="1830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Ms. Maria Benitez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654" y="407250"/>
            <a:ext cx="2279337" cy="30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13" y="3531950"/>
            <a:ext cx="2141626" cy="28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75" y="159775"/>
            <a:ext cx="4928062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/>
        </p:nvSpPr>
        <p:spPr>
          <a:xfrm>
            <a:off x="6063113" y="2949450"/>
            <a:ext cx="27960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Javeria Javed, Grade 6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Wilson Middle School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476975" y="6105725"/>
            <a:ext cx="19683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Kimberly Colasante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925" y="313425"/>
            <a:ext cx="4815709" cy="62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370" y="3754908"/>
            <a:ext cx="2101500" cy="23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6977" y="420475"/>
            <a:ext cx="1968300" cy="2609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5732925" y="3214525"/>
            <a:ext cx="24519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Alexandra Volyanyuk, Grade 4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Loesche Elementary School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732925" y="6098675"/>
            <a:ext cx="24519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Ms. Mary Lisabeth Shean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75" y="249000"/>
            <a:ext cx="4572000" cy="558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925" y="370775"/>
            <a:ext cx="2451900" cy="284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563" y="4116525"/>
            <a:ext cx="1486621" cy="198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863" y="3613700"/>
            <a:ext cx="1748409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5940550" y="2827375"/>
            <a:ext cx="23070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Vivian Chen, Grade 7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Wilson Middle School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091475" y="5933225"/>
            <a:ext cx="20052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Ms. Kimberly Colasante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300" y="407988"/>
            <a:ext cx="4945525" cy="60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9089" y="463425"/>
            <a:ext cx="1809925" cy="239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295" y="3613695"/>
            <a:ext cx="2101500" cy="23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5367175" y="3274475"/>
            <a:ext cx="33474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Jada Jankauskas, Grade 7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Wilson Middle School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5927800" y="6218600"/>
            <a:ext cx="24369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Ms. Kimberly Colasante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50" y="364426"/>
            <a:ext cx="4724400" cy="577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120" y="3973470"/>
            <a:ext cx="2101500" cy="23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7804" y="470075"/>
            <a:ext cx="2163825" cy="2868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5849125" y="3372500"/>
            <a:ext cx="29838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Kamilla Charimova, Grade 5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Loesche Elementary School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6306313" y="6339050"/>
            <a:ext cx="2207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Mary Lisabeth Shean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00" y="220950"/>
            <a:ext cx="5237577" cy="639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400" y="4169400"/>
            <a:ext cx="1627252" cy="216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817025" y="7055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6072863" y="3429000"/>
            <a:ext cx="22818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Masiya Mom, Grade 12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Northeast High School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6220177" y="6212350"/>
            <a:ext cx="1987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Marsha Rosenthal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103" y="4275662"/>
            <a:ext cx="1549350" cy="19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50" y="206775"/>
            <a:ext cx="5000968" cy="64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564" y="356025"/>
            <a:ext cx="2948424" cy="307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5773113" y="3002525"/>
            <a:ext cx="30969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Thuong Nguyen, Grade 12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Northeast High School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6327977" y="6075925"/>
            <a:ext cx="1987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Marsha Rosenthal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903" y="4139237"/>
            <a:ext cx="1549350" cy="19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535" y="239275"/>
            <a:ext cx="2369265" cy="276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25" y="103438"/>
            <a:ext cx="5140275" cy="665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6348288" y="2993400"/>
            <a:ext cx="22191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Alice Huang, Grade 8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Wilson Middle School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6473700" y="6175800"/>
            <a:ext cx="19683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Kimberly Colasante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50" y="213800"/>
            <a:ext cx="4761051" cy="61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33" y="3856270"/>
            <a:ext cx="2101500" cy="23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8327" y="384000"/>
            <a:ext cx="1968300" cy="2609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/>
        </p:nvSpPr>
        <p:spPr>
          <a:xfrm>
            <a:off x="6274600" y="2901750"/>
            <a:ext cx="22191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Christina Deng, Grade 7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Wilson Middle School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400013" y="6072550"/>
            <a:ext cx="19683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Kimberly Colasante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00" y="153763"/>
            <a:ext cx="4835900" cy="62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420" y="3753020"/>
            <a:ext cx="2101500" cy="23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677" y="436575"/>
            <a:ext cx="1908950" cy="25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(4:3)</PresentationFormat>
  <Paragraphs>35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Marcy F. Blender (General Accounting)</dc:creator>
  <cp:lastModifiedBy>Charles T Gibson (General Accounting)</cp:lastModifiedBy>
  <cp:revision>1</cp:revision>
  <dcterms:modified xsi:type="dcterms:W3CDTF">2021-05-28T13:27:35Z</dcterms:modified>
</cp:coreProperties>
</file>