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8" r:id="rId2"/>
    <p:sldId id="263" r:id="rId3"/>
    <p:sldId id="259" r:id="rId4"/>
    <p:sldId id="261" r:id="rId5"/>
    <p:sldId id="336" r:id="rId6"/>
    <p:sldId id="362" r:id="rId7"/>
    <p:sldId id="337" r:id="rId8"/>
    <p:sldId id="338" r:id="rId9"/>
    <p:sldId id="339" r:id="rId10"/>
    <p:sldId id="340" r:id="rId11"/>
    <p:sldId id="341" r:id="rId12"/>
    <p:sldId id="342" r:id="rId13"/>
    <p:sldId id="343" r:id="rId14"/>
    <p:sldId id="344" r:id="rId15"/>
    <p:sldId id="345" r:id="rId16"/>
    <p:sldId id="346" r:id="rId17"/>
    <p:sldId id="348" r:id="rId18"/>
    <p:sldId id="349" r:id="rId19"/>
    <p:sldId id="350" r:id="rId20"/>
    <p:sldId id="351" r:id="rId21"/>
    <p:sldId id="352" r:id="rId22"/>
    <p:sldId id="353" r:id="rId23"/>
    <p:sldId id="354" r:id="rId24"/>
    <p:sldId id="355" r:id="rId25"/>
    <p:sldId id="356" r:id="rId26"/>
    <p:sldId id="357" r:id="rId27"/>
    <p:sldId id="359" r:id="rId28"/>
    <p:sldId id="360" r:id="rId29"/>
    <p:sldId id="294" r:id="rId30"/>
    <p:sldId id="322" r:id="rId31"/>
    <p:sldId id="323" r:id="rId32"/>
    <p:sldId id="324" r:id="rId33"/>
    <p:sldId id="325" r:id="rId34"/>
    <p:sldId id="327" r:id="rId35"/>
    <p:sldId id="329" r:id="rId36"/>
    <p:sldId id="331" r:id="rId37"/>
    <p:sldId id="333" r:id="rId38"/>
    <p:sldId id="271" r:id="rId39"/>
    <p:sldId id="267" r:id="rId40"/>
    <p:sldId id="272" r:id="rId41"/>
    <p:sldId id="264" r:id="rId42"/>
    <p:sldId id="273" r:id="rId43"/>
    <p:sldId id="334"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6E6E6"/>
    <a:srgbClr val="7D22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1744" autoAdjust="0"/>
  </p:normalViewPr>
  <p:slideViewPr>
    <p:cSldViewPr snapToGrid="0">
      <p:cViewPr varScale="1">
        <p:scale>
          <a:sx n="71" d="100"/>
          <a:sy n="71" d="100"/>
        </p:scale>
        <p:origin x="273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959CA6-2F87-4B09-9223-A663E8D48ACB}" type="datetimeFigureOut">
              <a:rPr lang="en-US" smtClean="0"/>
              <a:t>8/9/2019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C03190-E311-487E-9ADB-9EE8CB2B4290}" type="slidenum">
              <a:rPr lang="en-US" smtClean="0"/>
              <a:t>‹#›</a:t>
            </a:fld>
            <a:endParaRPr lang="en-US"/>
          </a:p>
        </p:txBody>
      </p:sp>
    </p:spTree>
    <p:extLst>
      <p:ext uri="{BB962C8B-B14F-4D97-AF65-F5344CB8AC3E}">
        <p14:creationId xmlns:p14="http://schemas.microsoft.com/office/powerpoint/2010/main" val="2632308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C03190-E311-487E-9ADB-9EE8CB2B4290}" type="slidenum">
              <a:rPr lang="en-US" smtClean="0"/>
              <a:t>1</a:t>
            </a:fld>
            <a:endParaRPr lang="en-US"/>
          </a:p>
        </p:txBody>
      </p:sp>
    </p:spTree>
    <p:extLst>
      <p:ext uri="{BB962C8B-B14F-4D97-AF65-F5344CB8AC3E}">
        <p14:creationId xmlns:p14="http://schemas.microsoft.com/office/powerpoint/2010/main" val="2366444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C03190-E311-487E-9ADB-9EE8CB2B4290}" type="slidenum">
              <a:rPr lang="en-US" smtClean="0"/>
              <a:t>12</a:t>
            </a:fld>
            <a:endParaRPr lang="en-US"/>
          </a:p>
        </p:txBody>
      </p:sp>
    </p:spTree>
    <p:extLst>
      <p:ext uri="{BB962C8B-B14F-4D97-AF65-F5344CB8AC3E}">
        <p14:creationId xmlns:p14="http://schemas.microsoft.com/office/powerpoint/2010/main" val="4062932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C03190-E311-487E-9ADB-9EE8CB2B4290}" type="slidenum">
              <a:rPr lang="en-US" smtClean="0"/>
              <a:t>13</a:t>
            </a:fld>
            <a:endParaRPr lang="en-US"/>
          </a:p>
        </p:txBody>
      </p:sp>
    </p:spTree>
    <p:extLst>
      <p:ext uri="{BB962C8B-B14F-4D97-AF65-F5344CB8AC3E}">
        <p14:creationId xmlns:p14="http://schemas.microsoft.com/office/powerpoint/2010/main" val="1599851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C03190-E311-487E-9ADB-9EE8CB2B4290}" type="slidenum">
              <a:rPr lang="en-US" smtClean="0"/>
              <a:t>14</a:t>
            </a:fld>
            <a:endParaRPr lang="en-US"/>
          </a:p>
        </p:txBody>
      </p:sp>
    </p:spTree>
    <p:extLst>
      <p:ext uri="{BB962C8B-B14F-4D97-AF65-F5344CB8AC3E}">
        <p14:creationId xmlns:p14="http://schemas.microsoft.com/office/powerpoint/2010/main" val="767218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C03190-E311-487E-9ADB-9EE8CB2B4290}" type="slidenum">
              <a:rPr lang="en-US" smtClean="0"/>
              <a:t>16</a:t>
            </a:fld>
            <a:endParaRPr lang="en-US"/>
          </a:p>
        </p:txBody>
      </p:sp>
    </p:spTree>
    <p:extLst>
      <p:ext uri="{BB962C8B-B14F-4D97-AF65-F5344CB8AC3E}">
        <p14:creationId xmlns:p14="http://schemas.microsoft.com/office/powerpoint/2010/main" val="2263785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C03190-E311-487E-9ADB-9EE8CB2B4290}" type="slidenum">
              <a:rPr lang="en-US" smtClean="0"/>
              <a:t>19</a:t>
            </a:fld>
            <a:endParaRPr lang="en-US"/>
          </a:p>
        </p:txBody>
      </p:sp>
    </p:spTree>
    <p:extLst>
      <p:ext uri="{BB962C8B-B14F-4D97-AF65-F5344CB8AC3E}">
        <p14:creationId xmlns:p14="http://schemas.microsoft.com/office/powerpoint/2010/main" val="1008061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C03190-E311-487E-9ADB-9EE8CB2B4290}" type="slidenum">
              <a:rPr lang="en-US" smtClean="0"/>
              <a:t>21</a:t>
            </a:fld>
            <a:endParaRPr lang="en-US"/>
          </a:p>
        </p:txBody>
      </p:sp>
    </p:spTree>
    <p:extLst>
      <p:ext uri="{BB962C8B-B14F-4D97-AF65-F5344CB8AC3E}">
        <p14:creationId xmlns:p14="http://schemas.microsoft.com/office/powerpoint/2010/main" val="1859596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C03190-E311-487E-9ADB-9EE8CB2B4290}" type="slidenum">
              <a:rPr lang="en-US" smtClean="0"/>
              <a:t>22</a:t>
            </a:fld>
            <a:endParaRPr lang="en-US"/>
          </a:p>
        </p:txBody>
      </p:sp>
    </p:spTree>
    <p:extLst>
      <p:ext uri="{BB962C8B-B14F-4D97-AF65-F5344CB8AC3E}">
        <p14:creationId xmlns:p14="http://schemas.microsoft.com/office/powerpoint/2010/main" val="503289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C03190-E311-487E-9ADB-9EE8CB2B4290}" type="slidenum">
              <a:rPr lang="en-US" smtClean="0"/>
              <a:t>25</a:t>
            </a:fld>
            <a:endParaRPr lang="en-US"/>
          </a:p>
        </p:txBody>
      </p:sp>
    </p:spTree>
    <p:extLst>
      <p:ext uri="{BB962C8B-B14F-4D97-AF65-F5344CB8AC3E}">
        <p14:creationId xmlns:p14="http://schemas.microsoft.com/office/powerpoint/2010/main" val="2341710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C03190-E311-487E-9ADB-9EE8CB2B4290}" type="slidenum">
              <a:rPr lang="en-US" smtClean="0"/>
              <a:t>30</a:t>
            </a:fld>
            <a:endParaRPr lang="en-US"/>
          </a:p>
        </p:txBody>
      </p:sp>
    </p:spTree>
    <p:extLst>
      <p:ext uri="{BB962C8B-B14F-4D97-AF65-F5344CB8AC3E}">
        <p14:creationId xmlns:p14="http://schemas.microsoft.com/office/powerpoint/2010/main" val="3138228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C03190-E311-487E-9ADB-9EE8CB2B4290}" type="slidenum">
              <a:rPr lang="en-US" smtClean="0"/>
              <a:t>34</a:t>
            </a:fld>
            <a:endParaRPr lang="en-US"/>
          </a:p>
        </p:txBody>
      </p:sp>
    </p:spTree>
    <p:extLst>
      <p:ext uri="{BB962C8B-B14F-4D97-AF65-F5344CB8AC3E}">
        <p14:creationId xmlns:p14="http://schemas.microsoft.com/office/powerpoint/2010/main" val="437092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C03190-E311-487E-9ADB-9EE8CB2B4290}" type="slidenum">
              <a:rPr lang="en-US" smtClean="0"/>
              <a:t>3</a:t>
            </a:fld>
            <a:endParaRPr lang="en-US"/>
          </a:p>
        </p:txBody>
      </p:sp>
    </p:spTree>
    <p:extLst>
      <p:ext uri="{BB962C8B-B14F-4D97-AF65-F5344CB8AC3E}">
        <p14:creationId xmlns:p14="http://schemas.microsoft.com/office/powerpoint/2010/main" val="18306562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C03190-E311-487E-9ADB-9EE8CB2B4290}" type="slidenum">
              <a:rPr lang="en-US" smtClean="0"/>
              <a:t>35</a:t>
            </a:fld>
            <a:endParaRPr lang="en-US"/>
          </a:p>
        </p:txBody>
      </p:sp>
    </p:spTree>
    <p:extLst>
      <p:ext uri="{BB962C8B-B14F-4D97-AF65-F5344CB8AC3E}">
        <p14:creationId xmlns:p14="http://schemas.microsoft.com/office/powerpoint/2010/main" val="1682123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C03190-E311-487E-9ADB-9EE8CB2B4290}" type="slidenum">
              <a:rPr lang="en-US" smtClean="0"/>
              <a:t>37</a:t>
            </a:fld>
            <a:endParaRPr lang="en-US"/>
          </a:p>
        </p:txBody>
      </p:sp>
    </p:spTree>
    <p:extLst>
      <p:ext uri="{BB962C8B-B14F-4D97-AF65-F5344CB8AC3E}">
        <p14:creationId xmlns:p14="http://schemas.microsoft.com/office/powerpoint/2010/main" val="23310442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C03190-E311-487E-9ADB-9EE8CB2B4290}" type="slidenum">
              <a:rPr lang="en-US" smtClean="0"/>
              <a:t>38</a:t>
            </a:fld>
            <a:endParaRPr lang="en-US"/>
          </a:p>
        </p:txBody>
      </p:sp>
    </p:spTree>
    <p:extLst>
      <p:ext uri="{BB962C8B-B14F-4D97-AF65-F5344CB8AC3E}">
        <p14:creationId xmlns:p14="http://schemas.microsoft.com/office/powerpoint/2010/main" val="7595294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C03190-E311-487E-9ADB-9EE8CB2B4290}" type="slidenum">
              <a:rPr lang="en-US" smtClean="0"/>
              <a:t>40</a:t>
            </a:fld>
            <a:endParaRPr lang="en-US"/>
          </a:p>
        </p:txBody>
      </p:sp>
    </p:spTree>
    <p:extLst>
      <p:ext uri="{BB962C8B-B14F-4D97-AF65-F5344CB8AC3E}">
        <p14:creationId xmlns:p14="http://schemas.microsoft.com/office/powerpoint/2010/main" val="755687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C03190-E311-487E-9ADB-9EE8CB2B4290}" type="slidenum">
              <a:rPr lang="en-US" smtClean="0"/>
              <a:t>41</a:t>
            </a:fld>
            <a:endParaRPr lang="en-US"/>
          </a:p>
        </p:txBody>
      </p:sp>
    </p:spTree>
    <p:extLst>
      <p:ext uri="{BB962C8B-B14F-4D97-AF65-F5344CB8AC3E}">
        <p14:creationId xmlns:p14="http://schemas.microsoft.com/office/powerpoint/2010/main" val="4108295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C03190-E311-487E-9ADB-9EE8CB2B4290}" type="slidenum">
              <a:rPr lang="en-US" smtClean="0"/>
              <a:t>4</a:t>
            </a:fld>
            <a:endParaRPr lang="en-US"/>
          </a:p>
        </p:txBody>
      </p:sp>
    </p:spTree>
    <p:extLst>
      <p:ext uri="{BB962C8B-B14F-4D97-AF65-F5344CB8AC3E}">
        <p14:creationId xmlns:p14="http://schemas.microsoft.com/office/powerpoint/2010/main" val="1718455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C03190-E311-487E-9ADB-9EE8CB2B4290}" type="slidenum">
              <a:rPr lang="en-US" smtClean="0"/>
              <a:t>5</a:t>
            </a:fld>
            <a:endParaRPr lang="en-US"/>
          </a:p>
        </p:txBody>
      </p:sp>
    </p:spTree>
    <p:extLst>
      <p:ext uri="{BB962C8B-B14F-4D97-AF65-F5344CB8AC3E}">
        <p14:creationId xmlns:p14="http://schemas.microsoft.com/office/powerpoint/2010/main" val="206179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C03190-E311-487E-9ADB-9EE8CB2B4290}" type="slidenum">
              <a:rPr lang="en-US" smtClean="0"/>
              <a:t>6</a:t>
            </a:fld>
            <a:endParaRPr lang="en-US"/>
          </a:p>
        </p:txBody>
      </p:sp>
    </p:spTree>
    <p:extLst>
      <p:ext uri="{BB962C8B-B14F-4D97-AF65-F5344CB8AC3E}">
        <p14:creationId xmlns:p14="http://schemas.microsoft.com/office/powerpoint/2010/main" val="3416311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C03190-E311-487E-9ADB-9EE8CB2B4290}" type="slidenum">
              <a:rPr lang="en-US" smtClean="0"/>
              <a:t>7</a:t>
            </a:fld>
            <a:endParaRPr lang="en-US"/>
          </a:p>
        </p:txBody>
      </p:sp>
    </p:spTree>
    <p:extLst>
      <p:ext uri="{BB962C8B-B14F-4D97-AF65-F5344CB8AC3E}">
        <p14:creationId xmlns:p14="http://schemas.microsoft.com/office/powerpoint/2010/main" val="1530215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C03190-E311-487E-9ADB-9EE8CB2B4290}" type="slidenum">
              <a:rPr lang="en-US" smtClean="0"/>
              <a:t>8</a:t>
            </a:fld>
            <a:endParaRPr lang="en-US"/>
          </a:p>
        </p:txBody>
      </p:sp>
    </p:spTree>
    <p:extLst>
      <p:ext uri="{BB962C8B-B14F-4D97-AF65-F5344CB8AC3E}">
        <p14:creationId xmlns:p14="http://schemas.microsoft.com/office/powerpoint/2010/main" val="1633026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C03190-E311-487E-9ADB-9EE8CB2B4290}" type="slidenum">
              <a:rPr lang="en-US" smtClean="0"/>
              <a:t>10</a:t>
            </a:fld>
            <a:endParaRPr lang="en-US"/>
          </a:p>
        </p:txBody>
      </p:sp>
    </p:spTree>
    <p:extLst>
      <p:ext uri="{BB962C8B-B14F-4D97-AF65-F5344CB8AC3E}">
        <p14:creationId xmlns:p14="http://schemas.microsoft.com/office/powerpoint/2010/main" val="3554704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C03190-E311-487E-9ADB-9EE8CB2B4290}" type="slidenum">
              <a:rPr lang="en-US" smtClean="0"/>
              <a:t>11</a:t>
            </a:fld>
            <a:endParaRPr lang="en-US"/>
          </a:p>
        </p:txBody>
      </p:sp>
    </p:spTree>
    <p:extLst>
      <p:ext uri="{BB962C8B-B14F-4D97-AF65-F5344CB8AC3E}">
        <p14:creationId xmlns:p14="http://schemas.microsoft.com/office/powerpoint/2010/main" val="10272213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1995488" y="3229232"/>
            <a:ext cx="4781550" cy="528637"/>
          </a:xfrm>
          <a:prstGeom prst="rect">
            <a:avLst/>
          </a:prstGeom>
        </p:spPr>
        <p:txBody>
          <a:bodyPr/>
          <a:lstStyle>
            <a:lvl1pPr marL="0" indent="0" algn="ctr">
              <a:buNone/>
              <a:defRPr sz="2400" b="0" baseline="0">
                <a:solidFill>
                  <a:schemeClr val="accent2"/>
                </a:solidFill>
                <a:latin typeface="Arial" panose="020B0604020202020204" pitchFamily="34" charset="0"/>
                <a:cs typeface="Arial" panose="020B0604020202020204" pitchFamily="34" charset="0"/>
              </a:defRPr>
            </a:lvl1pPr>
          </a:lstStyle>
          <a:p>
            <a:pPr lvl="0"/>
            <a:r>
              <a:rPr lang="en-US" dirty="0" smtClean="0"/>
              <a:t>Subtitle  </a:t>
            </a:r>
            <a:endParaRPr lang="en-US" dirty="0"/>
          </a:p>
        </p:txBody>
      </p:sp>
      <p:sp>
        <p:nvSpPr>
          <p:cNvPr id="4" name="Text Placeholder 3"/>
          <p:cNvSpPr>
            <a:spLocks noGrp="1"/>
          </p:cNvSpPr>
          <p:nvPr>
            <p:ph type="body" sz="quarter" idx="12" hasCustomPrompt="1"/>
          </p:nvPr>
        </p:nvSpPr>
        <p:spPr>
          <a:xfrm>
            <a:off x="1896667" y="2554289"/>
            <a:ext cx="5041106" cy="674687"/>
          </a:xfrm>
          <a:prstGeom prst="rect">
            <a:avLst/>
          </a:prstGeom>
        </p:spPr>
        <p:txBody>
          <a:bodyPr/>
          <a:lstStyle>
            <a:lvl1pPr marL="0" indent="0" algn="ctr">
              <a:buNone/>
              <a:defRPr sz="3000" b="1">
                <a:solidFill>
                  <a:schemeClr val="tx1"/>
                </a:solidFill>
                <a:latin typeface="Arial" panose="020B0604020202020204" pitchFamily="34" charset="0"/>
                <a:cs typeface="Arial" panose="020B0604020202020204" pitchFamily="34" charset="0"/>
              </a:defRPr>
            </a:lvl1pPr>
          </a:lstStyle>
          <a:p>
            <a:pPr lvl="0"/>
            <a:r>
              <a:rPr lang="en-US" sz="3000" b="1" dirty="0" smtClean="0">
                <a:latin typeface="+mn-lt"/>
              </a:rPr>
              <a:t>Title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708" y="223666"/>
            <a:ext cx="5132800" cy="1036724"/>
          </a:xfrm>
          <a:prstGeom prst="rect">
            <a:avLst/>
          </a:prstGeom>
        </p:spPr>
      </p:pic>
    </p:spTree>
    <p:extLst>
      <p:ext uri="{BB962C8B-B14F-4D97-AF65-F5344CB8AC3E}">
        <p14:creationId xmlns:p14="http://schemas.microsoft.com/office/powerpoint/2010/main" val="292587328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2">
    <p:bg>
      <p:bgPr>
        <a:blipFill dpi="0" rotWithShape="1">
          <a:blip r:embed="rId2">
            <a:alphaModFix amt="25000"/>
            <a:lum/>
          </a:blip>
          <a:srcRect/>
          <a:stretch>
            <a:fillRect t="-9000" b="-9000"/>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3604" y="247650"/>
            <a:ext cx="4343400" cy="691464"/>
          </a:xfrm>
          <a:prstGeom prst="rect">
            <a:avLst/>
          </a:prstGeom>
        </p:spPr>
        <p:txBody>
          <a:bodyPr/>
          <a:lstStyle>
            <a:lvl1pPr marL="0" marR="0" indent="0" algn="l" defTabSz="685800" rtl="0" eaLnBrk="1" fontAlgn="auto" latinLnBrk="0" hangingPunct="1">
              <a:lnSpc>
                <a:spcPct val="100000"/>
              </a:lnSpc>
              <a:spcBef>
                <a:spcPts val="0"/>
              </a:spcBef>
              <a:spcAft>
                <a:spcPts val="0"/>
              </a:spcAft>
              <a:buClr>
                <a:srgbClr val="0B315B"/>
              </a:buClr>
              <a:buSzTx/>
              <a:buFontTx/>
              <a:buNone/>
              <a:tabLst/>
              <a:defRPr sz="3000" b="1" baseline="0">
                <a:solidFill>
                  <a:schemeClr val="tx1"/>
                </a:solidFill>
                <a:latin typeface="Arial" panose="020B0604020202020204" pitchFamily="34" charset="0"/>
                <a:cs typeface="Arial" panose="020B0604020202020204" pitchFamily="34" charset="0"/>
              </a:defRPr>
            </a:lvl1pPr>
          </a:lstStyle>
          <a:p>
            <a:pPr lvl="0"/>
            <a:r>
              <a:rPr lang="en-US" sz="3000" b="1" dirty="0" smtClean="0">
                <a:latin typeface="+mn-lt"/>
              </a:rPr>
              <a:t>Transition Slide Title</a:t>
            </a:r>
            <a:endParaRPr lang="en-US" dirty="0"/>
          </a:p>
        </p:txBody>
      </p:sp>
    </p:spTree>
    <p:extLst>
      <p:ext uri="{BB962C8B-B14F-4D97-AF65-F5344CB8AC3E}">
        <p14:creationId xmlns:p14="http://schemas.microsoft.com/office/powerpoint/2010/main" val="33340189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Slide 3">
    <p:bg>
      <p:bgPr>
        <a:blipFill dpi="0" rotWithShape="1">
          <a:blip r:embed="rId2">
            <a:alphaModFix amt="25000"/>
            <a:lum/>
          </a:blip>
          <a:srcRect/>
          <a:stretch>
            <a:fillRect t="-15000" b="-15000"/>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3604" y="247650"/>
            <a:ext cx="4343400" cy="691464"/>
          </a:xfrm>
          <a:prstGeom prst="rect">
            <a:avLst/>
          </a:prstGeom>
        </p:spPr>
        <p:txBody>
          <a:bodyPr/>
          <a:lstStyle>
            <a:lvl1pPr marL="0" marR="0" indent="0" algn="l" defTabSz="685800" rtl="0" eaLnBrk="1" fontAlgn="auto" latinLnBrk="0" hangingPunct="1">
              <a:lnSpc>
                <a:spcPct val="100000"/>
              </a:lnSpc>
              <a:spcBef>
                <a:spcPts val="0"/>
              </a:spcBef>
              <a:spcAft>
                <a:spcPts val="0"/>
              </a:spcAft>
              <a:buClr>
                <a:srgbClr val="0B315B"/>
              </a:buClr>
              <a:buSzTx/>
              <a:buFontTx/>
              <a:buNone/>
              <a:tabLst/>
              <a:defRPr sz="3000" b="1" baseline="0">
                <a:solidFill>
                  <a:schemeClr val="tx2"/>
                </a:solidFill>
                <a:latin typeface="Arial" panose="020B0604020202020204" pitchFamily="34" charset="0"/>
                <a:cs typeface="Arial" panose="020B0604020202020204" pitchFamily="34" charset="0"/>
              </a:defRPr>
            </a:lvl1pPr>
          </a:lstStyle>
          <a:p>
            <a:pPr lvl="0"/>
            <a:r>
              <a:rPr lang="en-US" sz="3000" b="1" dirty="0" smtClean="0">
                <a:latin typeface="+mn-lt"/>
              </a:rPr>
              <a:t>Transition Slide Title </a:t>
            </a:r>
            <a:endParaRPr lang="en-US" dirty="0"/>
          </a:p>
        </p:txBody>
      </p:sp>
    </p:spTree>
    <p:extLst>
      <p:ext uri="{BB962C8B-B14F-4D97-AF65-F5344CB8AC3E}">
        <p14:creationId xmlns:p14="http://schemas.microsoft.com/office/powerpoint/2010/main" val="53762186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 Slide 4">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3604" y="247650"/>
            <a:ext cx="4343400" cy="691464"/>
          </a:xfrm>
          <a:prstGeom prst="rect">
            <a:avLst/>
          </a:prstGeom>
        </p:spPr>
        <p:txBody>
          <a:bodyPr/>
          <a:lstStyle>
            <a:lvl1pPr marL="0" marR="0" indent="0" algn="l" defTabSz="685800" rtl="0" eaLnBrk="1" fontAlgn="auto" latinLnBrk="0" hangingPunct="1">
              <a:lnSpc>
                <a:spcPct val="100000"/>
              </a:lnSpc>
              <a:spcBef>
                <a:spcPts val="0"/>
              </a:spcBef>
              <a:spcAft>
                <a:spcPts val="0"/>
              </a:spcAft>
              <a:buClr>
                <a:srgbClr val="0B315B"/>
              </a:buClr>
              <a:buSzTx/>
              <a:buFontTx/>
              <a:buNone/>
              <a:tabLst/>
              <a:defRPr sz="3000" b="1" baseline="0">
                <a:solidFill>
                  <a:schemeClr val="tx1"/>
                </a:solidFill>
                <a:latin typeface="Arial" panose="020B0604020202020204" pitchFamily="34" charset="0"/>
                <a:cs typeface="Arial" panose="020B0604020202020204" pitchFamily="34" charset="0"/>
              </a:defRPr>
            </a:lvl1pPr>
          </a:lstStyle>
          <a:p>
            <a:pPr lvl="0"/>
            <a:r>
              <a:rPr lang="en-US" sz="3000" b="1" dirty="0" smtClean="0"/>
              <a:t>Transition Slide Title </a:t>
            </a:r>
            <a:endParaRPr lang="en-US" dirty="0"/>
          </a:p>
        </p:txBody>
      </p:sp>
    </p:spTree>
    <p:extLst>
      <p:ext uri="{BB962C8B-B14F-4D97-AF65-F5344CB8AC3E}">
        <p14:creationId xmlns:p14="http://schemas.microsoft.com/office/powerpoint/2010/main" val="17991846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ition Slide 5">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3604" y="247650"/>
            <a:ext cx="4343400" cy="691464"/>
          </a:xfrm>
          <a:prstGeom prst="rect">
            <a:avLst/>
          </a:prstGeom>
        </p:spPr>
        <p:txBody>
          <a:bodyPr/>
          <a:lstStyle>
            <a:lvl1pPr marL="0" marR="0" indent="0" algn="l" defTabSz="685800" rtl="0" eaLnBrk="1" fontAlgn="auto" latinLnBrk="0" hangingPunct="1">
              <a:lnSpc>
                <a:spcPct val="100000"/>
              </a:lnSpc>
              <a:spcBef>
                <a:spcPts val="0"/>
              </a:spcBef>
              <a:spcAft>
                <a:spcPts val="0"/>
              </a:spcAft>
              <a:buClr>
                <a:srgbClr val="0B315B"/>
              </a:buClr>
              <a:buSzTx/>
              <a:buFontTx/>
              <a:buNone/>
              <a:tabLst/>
              <a:defRPr sz="3000" b="1" baseline="0">
                <a:solidFill>
                  <a:schemeClr val="tx1"/>
                </a:solidFill>
                <a:latin typeface="Arial" panose="020B0604020202020204" pitchFamily="34" charset="0"/>
                <a:cs typeface="Arial" panose="020B0604020202020204" pitchFamily="34" charset="0"/>
              </a:defRPr>
            </a:lvl1pPr>
          </a:lstStyle>
          <a:p>
            <a:pPr lvl="0"/>
            <a:r>
              <a:rPr lang="en-US" sz="3000" b="1" dirty="0" smtClean="0">
                <a:latin typeface="+mn-lt"/>
              </a:rPr>
              <a:t>Transition Slide Title </a:t>
            </a:r>
            <a:endParaRPr lang="en-US" dirty="0"/>
          </a:p>
        </p:txBody>
      </p:sp>
    </p:spTree>
    <p:extLst>
      <p:ext uri="{BB962C8B-B14F-4D97-AF65-F5344CB8AC3E}">
        <p14:creationId xmlns:p14="http://schemas.microsoft.com/office/powerpoint/2010/main" val="271387067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nsition Slide 6">
    <p:bg>
      <p:bgPr>
        <a:blipFill dpi="0" rotWithShape="1">
          <a:blip r:embed="rId2">
            <a:alphaModFix amt="25000"/>
            <a:lum/>
          </a:blip>
          <a:srcRect/>
          <a:stretch>
            <a:fillRect t="-9000" b="-9000"/>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3604" y="247650"/>
            <a:ext cx="4343400" cy="691464"/>
          </a:xfrm>
          <a:prstGeom prst="rect">
            <a:avLst/>
          </a:prstGeom>
        </p:spPr>
        <p:txBody>
          <a:bodyPr/>
          <a:lstStyle>
            <a:lvl1pPr marL="0" marR="0" indent="0" algn="l" defTabSz="685800" rtl="0" eaLnBrk="1" fontAlgn="auto" latinLnBrk="0" hangingPunct="1">
              <a:lnSpc>
                <a:spcPct val="100000"/>
              </a:lnSpc>
              <a:spcBef>
                <a:spcPts val="0"/>
              </a:spcBef>
              <a:spcAft>
                <a:spcPts val="0"/>
              </a:spcAft>
              <a:buClr>
                <a:srgbClr val="0B315B"/>
              </a:buClr>
              <a:buSzTx/>
              <a:buFontTx/>
              <a:buNone/>
              <a:tabLst/>
              <a:defRPr sz="3000" b="1" baseline="0">
                <a:solidFill>
                  <a:schemeClr val="tx2"/>
                </a:solidFill>
                <a:latin typeface="Arial" panose="020B0604020202020204" pitchFamily="34" charset="0"/>
                <a:cs typeface="Arial" panose="020B0604020202020204" pitchFamily="34" charset="0"/>
              </a:defRPr>
            </a:lvl1pPr>
          </a:lstStyle>
          <a:p>
            <a:pPr lvl="0"/>
            <a:r>
              <a:rPr lang="en-US" sz="3000" b="1" dirty="0" smtClean="0">
                <a:latin typeface="+mn-lt"/>
              </a:rPr>
              <a:t>Transition Slide Text</a:t>
            </a:r>
            <a:endParaRPr lang="en-US" dirty="0"/>
          </a:p>
        </p:txBody>
      </p:sp>
    </p:spTree>
    <p:extLst>
      <p:ext uri="{BB962C8B-B14F-4D97-AF65-F5344CB8AC3E}">
        <p14:creationId xmlns:p14="http://schemas.microsoft.com/office/powerpoint/2010/main" val="34519897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ansition Slide 7">
    <p:bg>
      <p:bgPr>
        <a:blipFill dpi="0" rotWithShape="1">
          <a:blip r:embed="rId2">
            <a:alphaModFix amt="25000"/>
            <a:lum/>
          </a:blip>
          <a:srcRect/>
          <a:stretch>
            <a:fillRect t="-9000" b="-9000"/>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3604" y="247650"/>
            <a:ext cx="4343400" cy="691464"/>
          </a:xfrm>
          <a:prstGeom prst="rect">
            <a:avLst/>
          </a:prstGeom>
        </p:spPr>
        <p:txBody>
          <a:bodyPr/>
          <a:lstStyle>
            <a:lvl1pPr marL="0" marR="0" indent="0" algn="l" defTabSz="685800" rtl="0" eaLnBrk="1" fontAlgn="auto" latinLnBrk="0" hangingPunct="1">
              <a:lnSpc>
                <a:spcPct val="100000"/>
              </a:lnSpc>
              <a:spcBef>
                <a:spcPts val="0"/>
              </a:spcBef>
              <a:spcAft>
                <a:spcPts val="0"/>
              </a:spcAft>
              <a:buClr>
                <a:srgbClr val="0B315B"/>
              </a:buClr>
              <a:buSzTx/>
              <a:buFontTx/>
              <a:buNone/>
              <a:tabLst/>
              <a:defRPr sz="3000" b="1" baseline="0">
                <a:solidFill>
                  <a:schemeClr val="tx1"/>
                </a:solidFill>
                <a:latin typeface="Arial" panose="020B0604020202020204" pitchFamily="34" charset="0"/>
                <a:cs typeface="Arial" panose="020B0604020202020204" pitchFamily="34" charset="0"/>
              </a:defRPr>
            </a:lvl1pPr>
          </a:lstStyle>
          <a:p>
            <a:pPr lvl="0"/>
            <a:r>
              <a:rPr lang="en-US" sz="3000" b="1" dirty="0" smtClean="0">
                <a:latin typeface="+mn-lt"/>
              </a:rPr>
              <a:t>Transition Slide Text</a:t>
            </a:r>
            <a:endParaRPr lang="en-US" dirty="0"/>
          </a:p>
        </p:txBody>
      </p:sp>
    </p:spTree>
    <p:extLst>
      <p:ext uri="{BB962C8B-B14F-4D97-AF65-F5344CB8AC3E}">
        <p14:creationId xmlns:p14="http://schemas.microsoft.com/office/powerpoint/2010/main" val="232249341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ierarchy of Colors SDP Branding">
    <p:spTree>
      <p:nvGrpSpPr>
        <p:cNvPr id="1" name=""/>
        <p:cNvGrpSpPr/>
        <p:nvPr/>
      </p:nvGrpSpPr>
      <p:grpSpPr>
        <a:xfrm>
          <a:off x="0" y="0"/>
          <a:ext cx="0" cy="0"/>
          <a:chOff x="0" y="0"/>
          <a:chExt cx="0" cy="0"/>
        </a:xfrm>
      </p:grpSpPr>
      <p:sp>
        <p:nvSpPr>
          <p:cNvPr id="3" name="Shape 249"/>
          <p:cNvSpPr txBox="1">
            <a:spLocks/>
          </p:cNvSpPr>
          <p:nvPr userDrawn="1"/>
        </p:nvSpPr>
        <p:spPr>
          <a:xfrm>
            <a:off x="5918887" y="6356351"/>
            <a:ext cx="2596493" cy="334000"/>
          </a:xfrm>
          <a:prstGeom prst="rect">
            <a:avLst/>
          </a:prstGeom>
          <a:noFill/>
          <a:ln>
            <a:noFill/>
          </a:ln>
        </p:spPr>
        <p:txBody>
          <a:bodyPr spcFirstLastPara="1" vert="horz" wrap="square" lIns="68575" tIns="34275" rIns="68575" bIns="34275" rtlCol="0" anchor="ctr" anchorCtr="0">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B315B"/>
              </a:buClr>
            </a:pPr>
            <a:r>
              <a:rPr lang="en-US" sz="1100" dirty="0" smtClean="0">
                <a:solidFill>
                  <a:schemeClr val="tx2"/>
                </a:solidFill>
                <a:latin typeface="Arial" panose="020B0604020202020204" pitchFamily="34" charset="0"/>
                <a:ea typeface="Calibri"/>
                <a:cs typeface="Arial" panose="020B0604020202020204" pitchFamily="34" charset="0"/>
                <a:sym typeface="Calibri"/>
              </a:rPr>
              <a:t>     School District of Philadelphia     </a:t>
            </a:r>
            <a:fld id="{00000000-1234-1234-1234-123412341234}" type="slidenum">
              <a:rPr lang="en-US" sz="1100" smtClean="0">
                <a:solidFill>
                  <a:schemeClr val="tx2"/>
                </a:solidFill>
                <a:latin typeface="Arial" panose="020B0604020202020204" pitchFamily="34" charset="0"/>
                <a:ea typeface="Calibri"/>
                <a:cs typeface="Arial" panose="020B0604020202020204" pitchFamily="34" charset="0"/>
                <a:sym typeface="Calibri"/>
              </a:rPr>
              <a:pPr>
                <a:buClr>
                  <a:srgbClr val="0B315B"/>
                </a:buClr>
              </a:pPr>
              <a:t>‹#›</a:t>
            </a:fld>
            <a:endParaRPr lang="en-US" sz="1100" dirty="0">
              <a:solidFill>
                <a:schemeClr val="tx2"/>
              </a:solidFill>
              <a:latin typeface="Arial" panose="020B0604020202020204" pitchFamily="34" charset="0"/>
              <a:ea typeface="Calibri"/>
              <a:cs typeface="Arial" panose="020B0604020202020204" pitchFamily="34" charset="0"/>
              <a:sym typeface="Calibri"/>
            </a:endParaRPr>
          </a:p>
        </p:txBody>
      </p:sp>
      <p:cxnSp>
        <p:nvCxnSpPr>
          <p:cNvPr id="4" name="Shape 250"/>
          <p:cNvCxnSpPr/>
          <p:nvPr userDrawn="1"/>
        </p:nvCxnSpPr>
        <p:spPr>
          <a:xfrm>
            <a:off x="742950" y="6356351"/>
            <a:ext cx="7692300" cy="1200"/>
          </a:xfrm>
          <a:prstGeom prst="straightConnector1">
            <a:avLst/>
          </a:prstGeom>
          <a:noFill/>
          <a:ln w="9525" cap="flat" cmpd="sng">
            <a:solidFill>
              <a:schemeClr val="tx2"/>
            </a:solidFill>
            <a:prstDash val="solid"/>
            <a:miter lim="8000"/>
            <a:headEnd type="none" w="sm" len="sm"/>
            <a:tailEnd type="none" w="sm" len="sm"/>
          </a:ln>
        </p:spPr>
      </p:cxnSp>
      <p:sp>
        <p:nvSpPr>
          <p:cNvPr id="5" name="Shape 251"/>
          <p:cNvSpPr/>
          <p:nvPr userDrawn="1"/>
        </p:nvSpPr>
        <p:spPr>
          <a:xfrm>
            <a:off x="478865" y="434631"/>
            <a:ext cx="6478500" cy="708000"/>
          </a:xfrm>
          <a:prstGeom prst="rect">
            <a:avLst/>
          </a:prstGeom>
          <a:noFill/>
          <a:ln>
            <a:noFill/>
          </a:ln>
        </p:spPr>
        <p:txBody>
          <a:bodyPr spcFirstLastPara="1" wrap="square" lIns="68575" tIns="34275" rIns="68575" bIns="34275" anchor="t" anchorCtr="0">
            <a:noAutofit/>
          </a:bodyPr>
          <a:lstStyle/>
          <a:p>
            <a:pPr marL="0" marR="0" lvl="0" indent="0" defTabSz="685800" eaLnBrk="1" fontAlgn="auto" latinLnBrk="0" hangingPunct="1">
              <a:lnSpc>
                <a:spcPct val="100000"/>
              </a:lnSpc>
              <a:spcBef>
                <a:spcPts val="0"/>
              </a:spcBef>
              <a:spcAft>
                <a:spcPts val="0"/>
              </a:spcAft>
              <a:buClr>
                <a:srgbClr val="0B315B"/>
              </a:buClr>
              <a:buSzTx/>
              <a:buFontTx/>
              <a:buNone/>
              <a:tabLst/>
              <a:defRPr/>
            </a:pPr>
            <a:r>
              <a:rPr kumimoji="0" lang="en" sz="3000" b="1" i="0" u="none" strike="noStrike" kern="0" cap="none" spc="0" normalizeH="0" baseline="0" noProof="0" dirty="0" smtClean="0">
                <a:ln>
                  <a:noFill/>
                </a:ln>
                <a:solidFill>
                  <a:schemeClr val="tx2"/>
                </a:solidFill>
                <a:effectLst/>
                <a:uLnTx/>
                <a:uFillTx/>
                <a:latin typeface="Arial" panose="020B0604020202020204" pitchFamily="34" charset="0"/>
                <a:cs typeface="Arial" panose="020B0604020202020204" pitchFamily="34" charset="0"/>
              </a:rPr>
              <a:t>Colors*</a:t>
            </a:r>
            <a:endParaRPr kumimoji="0" sz="1100" b="0"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6" name="Shape 252"/>
          <p:cNvSpPr/>
          <p:nvPr userDrawn="1"/>
        </p:nvSpPr>
        <p:spPr>
          <a:xfrm>
            <a:off x="832538" y="1231315"/>
            <a:ext cx="7086600" cy="584800"/>
          </a:xfrm>
          <a:prstGeom prst="rect">
            <a:avLst/>
          </a:prstGeom>
          <a:noFill/>
          <a:ln>
            <a:noFill/>
          </a:ln>
        </p:spPr>
        <p:txBody>
          <a:bodyPr spcFirstLastPara="1" wrap="square" lIns="68575" tIns="34275" rIns="68575" bIns="34275" anchor="t" anchorCtr="0">
            <a:noAutofit/>
          </a:bodyPr>
          <a:lstStyle/>
          <a:p>
            <a:pPr marL="0" marR="0" lvl="0" indent="0" defTabSz="685800" eaLnBrk="1" fontAlgn="auto" latinLnBrk="0" hangingPunct="1">
              <a:lnSpc>
                <a:spcPct val="100000"/>
              </a:lnSpc>
              <a:spcBef>
                <a:spcPts val="0"/>
              </a:spcBef>
              <a:spcAft>
                <a:spcPts val="0"/>
              </a:spcAft>
              <a:buClr>
                <a:srgbClr val="22779F"/>
              </a:buClr>
              <a:buSzTx/>
              <a:buFontTx/>
              <a:buNone/>
              <a:tabLst/>
              <a:defRPr/>
            </a:pPr>
            <a:r>
              <a:rPr kumimoji="0" lang="en" sz="2400" b="0" i="0" u="none" strike="noStrike" kern="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rPr>
              <a:t>Hierarchy of colors</a:t>
            </a:r>
            <a:endParaRPr kumimoji="0" sz="1100" b="0" i="0" u="none" strike="noStrike" kern="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userDrawn="1">
            <p:extLst>
              <p:ext uri="{D42A27DB-BD31-4B8C-83A1-F6EECF244321}">
                <p14:modId xmlns:p14="http://schemas.microsoft.com/office/powerpoint/2010/main" val="1660616439"/>
              </p:ext>
            </p:extLst>
          </p:nvPr>
        </p:nvGraphicFramePr>
        <p:xfrm>
          <a:off x="1977011" y="1905384"/>
          <a:ext cx="4797654" cy="3374210"/>
        </p:xfrm>
        <a:graphic>
          <a:graphicData uri="http://schemas.openxmlformats.org/drawingml/2006/table">
            <a:tbl>
              <a:tblPr/>
              <a:tblGrid>
                <a:gridCol w="1599218">
                  <a:extLst>
                    <a:ext uri="{9D8B030D-6E8A-4147-A177-3AD203B41FA5}">
                      <a16:colId xmlns:a16="http://schemas.microsoft.com/office/drawing/2014/main" val="15468293"/>
                    </a:ext>
                  </a:extLst>
                </a:gridCol>
                <a:gridCol w="1599218">
                  <a:extLst>
                    <a:ext uri="{9D8B030D-6E8A-4147-A177-3AD203B41FA5}">
                      <a16:colId xmlns:a16="http://schemas.microsoft.com/office/drawing/2014/main" val="2267596321"/>
                    </a:ext>
                  </a:extLst>
                </a:gridCol>
                <a:gridCol w="1599218">
                  <a:extLst>
                    <a:ext uri="{9D8B030D-6E8A-4147-A177-3AD203B41FA5}">
                      <a16:colId xmlns:a16="http://schemas.microsoft.com/office/drawing/2014/main" val="2161678789"/>
                    </a:ext>
                  </a:extLst>
                </a:gridCol>
              </a:tblGrid>
              <a:tr h="337421">
                <a:tc>
                  <a:txBody>
                    <a:bodyPr/>
                    <a:lstStyle>
                      <a:lvl1pPr marL="0" algn="l" defTabSz="914400" rtl="0" eaLnBrk="1" latinLnBrk="0" hangingPunct="1">
                        <a:defRPr sz="1800" kern="1200">
                          <a:solidFill>
                            <a:schemeClr val="tx1"/>
                          </a:solidFill>
                          <a:latin typeface="Usual "/>
                        </a:defRPr>
                      </a:lvl1pPr>
                      <a:lvl2pPr marL="457200" algn="l" defTabSz="914400" rtl="0" eaLnBrk="1" latinLnBrk="0" hangingPunct="1">
                        <a:defRPr sz="1800" kern="1200">
                          <a:solidFill>
                            <a:schemeClr val="tx1"/>
                          </a:solidFill>
                          <a:latin typeface="Usual "/>
                        </a:defRPr>
                      </a:lvl2pPr>
                      <a:lvl3pPr marL="914400" algn="l" defTabSz="914400" rtl="0" eaLnBrk="1" latinLnBrk="0" hangingPunct="1">
                        <a:defRPr sz="1800" kern="1200">
                          <a:solidFill>
                            <a:schemeClr val="tx1"/>
                          </a:solidFill>
                          <a:latin typeface="Usual "/>
                        </a:defRPr>
                      </a:lvl3pPr>
                      <a:lvl4pPr marL="1371600" algn="l" defTabSz="914400" rtl="0" eaLnBrk="1" latinLnBrk="0" hangingPunct="1">
                        <a:defRPr sz="1800" kern="1200">
                          <a:solidFill>
                            <a:schemeClr val="tx1"/>
                          </a:solidFill>
                          <a:latin typeface="Usual "/>
                        </a:defRPr>
                      </a:lvl4pPr>
                      <a:lvl5pPr marL="1828800" algn="l" defTabSz="914400" rtl="0" eaLnBrk="1" latinLnBrk="0" hangingPunct="1">
                        <a:defRPr sz="1800" kern="1200">
                          <a:solidFill>
                            <a:schemeClr val="tx1"/>
                          </a:solidFill>
                          <a:latin typeface="Usual "/>
                        </a:defRPr>
                      </a:lvl5pPr>
                      <a:lvl6pPr marL="2286000" algn="l" defTabSz="914400" rtl="0" eaLnBrk="1" latinLnBrk="0" hangingPunct="1">
                        <a:defRPr sz="1800" kern="1200">
                          <a:solidFill>
                            <a:schemeClr val="tx1"/>
                          </a:solidFill>
                          <a:latin typeface="Usual "/>
                        </a:defRPr>
                      </a:lvl6pPr>
                      <a:lvl7pPr marL="2743200" algn="l" defTabSz="914400" rtl="0" eaLnBrk="1" latinLnBrk="0" hangingPunct="1">
                        <a:defRPr sz="1800" kern="1200">
                          <a:solidFill>
                            <a:schemeClr val="tx1"/>
                          </a:solidFill>
                          <a:latin typeface="Usual "/>
                        </a:defRPr>
                      </a:lvl7pPr>
                      <a:lvl8pPr marL="3200400" algn="l" defTabSz="914400" rtl="0" eaLnBrk="1" latinLnBrk="0" hangingPunct="1">
                        <a:defRPr sz="1800" kern="1200">
                          <a:solidFill>
                            <a:schemeClr val="tx1"/>
                          </a:solidFill>
                          <a:latin typeface="Usual "/>
                        </a:defRPr>
                      </a:lvl8pPr>
                      <a:lvl9pPr marL="3657600" algn="l" defTabSz="914400" rtl="0" eaLnBrk="1" latinLnBrk="0" hangingPunct="1">
                        <a:defRPr sz="1800" kern="1200">
                          <a:solidFill>
                            <a:schemeClr val="tx1"/>
                          </a:solidFill>
                          <a:latin typeface="Usual "/>
                        </a:defRPr>
                      </a:lvl9pPr>
                    </a:lstStyle>
                    <a:p>
                      <a:pPr algn="l" rtl="0" fontAlgn="t">
                        <a:spcBef>
                          <a:spcPts val="0"/>
                        </a:spcBef>
                        <a:spcAft>
                          <a:spcPts val="0"/>
                        </a:spcAft>
                      </a:pPr>
                      <a:r>
                        <a:rPr lang="en-US" sz="1100" b="1" i="0" u="none" strike="noStrike" dirty="0">
                          <a:solidFill>
                            <a:schemeClr val="tx1"/>
                          </a:solidFill>
                          <a:effectLst/>
                          <a:latin typeface="Arial" panose="020B0604020202020204" pitchFamily="34" charset="0"/>
                          <a:cs typeface="Arial" panose="020B0604020202020204" pitchFamily="34" charset="0"/>
                        </a:rPr>
                        <a:t>Main colors</a:t>
                      </a:r>
                      <a:endParaRPr lang="en-US" sz="1100" dirty="0">
                        <a:solidFill>
                          <a:schemeClr val="tx1"/>
                        </a:solidFill>
                        <a:effectLst/>
                        <a:latin typeface="Arial" panose="020B0604020202020204" pitchFamily="34" charset="0"/>
                        <a:cs typeface="Arial" panose="020B0604020202020204" pitchFamily="34" charset="0"/>
                      </a:endParaRPr>
                    </a:p>
                  </a:txBody>
                  <a:tcPr marL="47625" marR="47625"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sual "/>
                        </a:defRPr>
                      </a:lvl1pPr>
                      <a:lvl2pPr marL="457200" algn="l" defTabSz="914400" rtl="0" eaLnBrk="1" latinLnBrk="0" hangingPunct="1">
                        <a:defRPr sz="1800" kern="1200">
                          <a:solidFill>
                            <a:schemeClr val="tx1"/>
                          </a:solidFill>
                          <a:latin typeface="Usual "/>
                        </a:defRPr>
                      </a:lvl2pPr>
                      <a:lvl3pPr marL="914400" algn="l" defTabSz="914400" rtl="0" eaLnBrk="1" latinLnBrk="0" hangingPunct="1">
                        <a:defRPr sz="1800" kern="1200">
                          <a:solidFill>
                            <a:schemeClr val="tx1"/>
                          </a:solidFill>
                          <a:latin typeface="Usual "/>
                        </a:defRPr>
                      </a:lvl3pPr>
                      <a:lvl4pPr marL="1371600" algn="l" defTabSz="914400" rtl="0" eaLnBrk="1" latinLnBrk="0" hangingPunct="1">
                        <a:defRPr sz="1800" kern="1200">
                          <a:solidFill>
                            <a:schemeClr val="tx1"/>
                          </a:solidFill>
                          <a:latin typeface="Usual "/>
                        </a:defRPr>
                      </a:lvl4pPr>
                      <a:lvl5pPr marL="1828800" algn="l" defTabSz="914400" rtl="0" eaLnBrk="1" latinLnBrk="0" hangingPunct="1">
                        <a:defRPr sz="1800" kern="1200">
                          <a:solidFill>
                            <a:schemeClr val="tx1"/>
                          </a:solidFill>
                          <a:latin typeface="Usual "/>
                        </a:defRPr>
                      </a:lvl5pPr>
                      <a:lvl6pPr marL="2286000" algn="l" defTabSz="914400" rtl="0" eaLnBrk="1" latinLnBrk="0" hangingPunct="1">
                        <a:defRPr sz="1800" kern="1200">
                          <a:solidFill>
                            <a:schemeClr val="tx1"/>
                          </a:solidFill>
                          <a:latin typeface="Usual "/>
                        </a:defRPr>
                      </a:lvl6pPr>
                      <a:lvl7pPr marL="2743200" algn="l" defTabSz="914400" rtl="0" eaLnBrk="1" latinLnBrk="0" hangingPunct="1">
                        <a:defRPr sz="1800" kern="1200">
                          <a:solidFill>
                            <a:schemeClr val="tx1"/>
                          </a:solidFill>
                          <a:latin typeface="Usual "/>
                        </a:defRPr>
                      </a:lvl7pPr>
                      <a:lvl8pPr marL="3200400" algn="l" defTabSz="914400" rtl="0" eaLnBrk="1" latinLnBrk="0" hangingPunct="1">
                        <a:defRPr sz="1800" kern="1200">
                          <a:solidFill>
                            <a:schemeClr val="tx1"/>
                          </a:solidFill>
                          <a:latin typeface="Usual "/>
                        </a:defRPr>
                      </a:lvl8pPr>
                      <a:lvl9pPr marL="3657600" algn="l" defTabSz="914400" rtl="0" eaLnBrk="1" latinLnBrk="0" hangingPunct="1">
                        <a:defRPr sz="1800" kern="1200">
                          <a:solidFill>
                            <a:schemeClr val="tx1"/>
                          </a:solidFill>
                          <a:latin typeface="Usual "/>
                        </a:defRPr>
                      </a:lvl9pPr>
                    </a:lstStyle>
                    <a:p>
                      <a:pPr algn="l" rtl="0" fontAlgn="t">
                        <a:spcBef>
                          <a:spcPts val="0"/>
                        </a:spcBef>
                        <a:spcAft>
                          <a:spcPts val="0"/>
                        </a:spcAft>
                      </a:pPr>
                      <a:r>
                        <a:rPr lang="en-US" sz="1100" b="1" i="0" u="none" strike="noStrike" dirty="0">
                          <a:solidFill>
                            <a:schemeClr val="tx1"/>
                          </a:solidFill>
                          <a:effectLst/>
                          <a:latin typeface="Arial" panose="020B0604020202020204" pitchFamily="34" charset="0"/>
                          <a:cs typeface="Arial" panose="020B0604020202020204" pitchFamily="34" charset="0"/>
                        </a:rPr>
                        <a:t>Hex Code</a:t>
                      </a:r>
                      <a:endParaRPr lang="en-US" sz="1100" dirty="0">
                        <a:solidFill>
                          <a:schemeClr val="tx1"/>
                        </a:solidFill>
                        <a:effectLst/>
                        <a:latin typeface="Arial" panose="020B0604020202020204" pitchFamily="34" charset="0"/>
                        <a:cs typeface="Arial" panose="020B0604020202020204" pitchFamily="34" charset="0"/>
                      </a:endParaRPr>
                    </a:p>
                  </a:txBody>
                  <a:tcPr marL="47625" marR="47625"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sual "/>
                        </a:defRPr>
                      </a:lvl1pPr>
                      <a:lvl2pPr marL="457200" algn="l" defTabSz="914400" rtl="0" eaLnBrk="1" latinLnBrk="0" hangingPunct="1">
                        <a:defRPr sz="1800" kern="1200">
                          <a:solidFill>
                            <a:schemeClr val="tx1"/>
                          </a:solidFill>
                          <a:latin typeface="Usual "/>
                        </a:defRPr>
                      </a:lvl2pPr>
                      <a:lvl3pPr marL="914400" algn="l" defTabSz="914400" rtl="0" eaLnBrk="1" latinLnBrk="0" hangingPunct="1">
                        <a:defRPr sz="1800" kern="1200">
                          <a:solidFill>
                            <a:schemeClr val="tx1"/>
                          </a:solidFill>
                          <a:latin typeface="Usual "/>
                        </a:defRPr>
                      </a:lvl3pPr>
                      <a:lvl4pPr marL="1371600" algn="l" defTabSz="914400" rtl="0" eaLnBrk="1" latinLnBrk="0" hangingPunct="1">
                        <a:defRPr sz="1800" kern="1200">
                          <a:solidFill>
                            <a:schemeClr val="tx1"/>
                          </a:solidFill>
                          <a:latin typeface="Usual "/>
                        </a:defRPr>
                      </a:lvl4pPr>
                      <a:lvl5pPr marL="1828800" algn="l" defTabSz="914400" rtl="0" eaLnBrk="1" latinLnBrk="0" hangingPunct="1">
                        <a:defRPr sz="1800" kern="1200">
                          <a:solidFill>
                            <a:schemeClr val="tx1"/>
                          </a:solidFill>
                          <a:latin typeface="Usual "/>
                        </a:defRPr>
                      </a:lvl5pPr>
                      <a:lvl6pPr marL="2286000" algn="l" defTabSz="914400" rtl="0" eaLnBrk="1" latinLnBrk="0" hangingPunct="1">
                        <a:defRPr sz="1800" kern="1200">
                          <a:solidFill>
                            <a:schemeClr val="tx1"/>
                          </a:solidFill>
                          <a:latin typeface="Usual "/>
                        </a:defRPr>
                      </a:lvl6pPr>
                      <a:lvl7pPr marL="2743200" algn="l" defTabSz="914400" rtl="0" eaLnBrk="1" latinLnBrk="0" hangingPunct="1">
                        <a:defRPr sz="1800" kern="1200">
                          <a:solidFill>
                            <a:schemeClr val="tx1"/>
                          </a:solidFill>
                          <a:latin typeface="Usual "/>
                        </a:defRPr>
                      </a:lvl7pPr>
                      <a:lvl8pPr marL="3200400" algn="l" defTabSz="914400" rtl="0" eaLnBrk="1" latinLnBrk="0" hangingPunct="1">
                        <a:defRPr sz="1800" kern="1200">
                          <a:solidFill>
                            <a:schemeClr val="tx1"/>
                          </a:solidFill>
                          <a:latin typeface="Usual "/>
                        </a:defRPr>
                      </a:lvl8pPr>
                      <a:lvl9pPr marL="3657600" algn="l" defTabSz="914400" rtl="0" eaLnBrk="1" latinLnBrk="0" hangingPunct="1">
                        <a:defRPr sz="1800" kern="1200">
                          <a:solidFill>
                            <a:schemeClr val="tx1"/>
                          </a:solidFill>
                          <a:latin typeface="Usual "/>
                        </a:defRPr>
                      </a:lvl9pPr>
                    </a:lstStyle>
                    <a:p>
                      <a:pPr algn="l" rtl="0" fontAlgn="t">
                        <a:spcBef>
                          <a:spcPts val="0"/>
                        </a:spcBef>
                        <a:spcAft>
                          <a:spcPts val="0"/>
                        </a:spcAft>
                      </a:pPr>
                      <a:r>
                        <a:rPr lang="en-US" sz="1100" b="1" i="0" u="none" strike="noStrike" dirty="0">
                          <a:solidFill>
                            <a:schemeClr val="tx1"/>
                          </a:solidFill>
                          <a:effectLst/>
                          <a:latin typeface="Arial" panose="020B0604020202020204" pitchFamily="34" charset="0"/>
                          <a:cs typeface="Arial" panose="020B0604020202020204" pitchFamily="34" charset="0"/>
                        </a:rPr>
                        <a:t>RGB Code</a:t>
                      </a:r>
                      <a:endParaRPr lang="en-US" sz="1100" dirty="0">
                        <a:solidFill>
                          <a:schemeClr val="tx1"/>
                        </a:solidFill>
                        <a:effectLst/>
                        <a:latin typeface="Arial" panose="020B0604020202020204" pitchFamily="34" charset="0"/>
                        <a:cs typeface="Arial" panose="020B0604020202020204" pitchFamily="34" charset="0"/>
                      </a:endParaRPr>
                    </a:p>
                  </a:txBody>
                  <a:tcPr marL="47625" marR="47625"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6396131"/>
                  </a:ext>
                </a:extLst>
              </a:tr>
              <a:tr h="337421">
                <a:tc>
                  <a:txBody>
                    <a:bodyPr/>
                    <a:lstStyle>
                      <a:lvl1pPr marL="0" algn="l" defTabSz="914400" rtl="0" eaLnBrk="1" latinLnBrk="0" hangingPunct="1">
                        <a:defRPr sz="1800" kern="1200">
                          <a:solidFill>
                            <a:schemeClr val="tx1"/>
                          </a:solidFill>
                          <a:latin typeface="Usual "/>
                        </a:defRPr>
                      </a:lvl1pPr>
                      <a:lvl2pPr marL="457200" algn="l" defTabSz="914400" rtl="0" eaLnBrk="1" latinLnBrk="0" hangingPunct="1">
                        <a:defRPr sz="1800" kern="1200">
                          <a:solidFill>
                            <a:schemeClr val="tx1"/>
                          </a:solidFill>
                          <a:latin typeface="Usual "/>
                        </a:defRPr>
                      </a:lvl2pPr>
                      <a:lvl3pPr marL="914400" algn="l" defTabSz="914400" rtl="0" eaLnBrk="1" latinLnBrk="0" hangingPunct="1">
                        <a:defRPr sz="1800" kern="1200">
                          <a:solidFill>
                            <a:schemeClr val="tx1"/>
                          </a:solidFill>
                          <a:latin typeface="Usual "/>
                        </a:defRPr>
                      </a:lvl3pPr>
                      <a:lvl4pPr marL="1371600" algn="l" defTabSz="914400" rtl="0" eaLnBrk="1" latinLnBrk="0" hangingPunct="1">
                        <a:defRPr sz="1800" kern="1200">
                          <a:solidFill>
                            <a:schemeClr val="tx1"/>
                          </a:solidFill>
                          <a:latin typeface="Usual "/>
                        </a:defRPr>
                      </a:lvl4pPr>
                      <a:lvl5pPr marL="1828800" algn="l" defTabSz="914400" rtl="0" eaLnBrk="1" latinLnBrk="0" hangingPunct="1">
                        <a:defRPr sz="1800" kern="1200">
                          <a:solidFill>
                            <a:schemeClr val="tx1"/>
                          </a:solidFill>
                          <a:latin typeface="Usual "/>
                        </a:defRPr>
                      </a:lvl5pPr>
                      <a:lvl6pPr marL="2286000" algn="l" defTabSz="914400" rtl="0" eaLnBrk="1" latinLnBrk="0" hangingPunct="1">
                        <a:defRPr sz="1800" kern="1200">
                          <a:solidFill>
                            <a:schemeClr val="tx1"/>
                          </a:solidFill>
                          <a:latin typeface="Usual "/>
                        </a:defRPr>
                      </a:lvl6pPr>
                      <a:lvl7pPr marL="2743200" algn="l" defTabSz="914400" rtl="0" eaLnBrk="1" latinLnBrk="0" hangingPunct="1">
                        <a:defRPr sz="1800" kern="1200">
                          <a:solidFill>
                            <a:schemeClr val="tx1"/>
                          </a:solidFill>
                          <a:latin typeface="Usual "/>
                        </a:defRPr>
                      </a:lvl7pPr>
                      <a:lvl8pPr marL="3200400" algn="l" defTabSz="914400" rtl="0" eaLnBrk="1" latinLnBrk="0" hangingPunct="1">
                        <a:defRPr sz="1800" kern="1200">
                          <a:solidFill>
                            <a:schemeClr val="tx1"/>
                          </a:solidFill>
                          <a:latin typeface="Usual "/>
                        </a:defRPr>
                      </a:lvl8pPr>
                      <a:lvl9pPr marL="3657600" algn="l" defTabSz="914400" rtl="0" eaLnBrk="1" latinLnBrk="0" hangingPunct="1">
                        <a:defRPr sz="1800" kern="1200">
                          <a:solidFill>
                            <a:schemeClr val="tx1"/>
                          </a:solidFill>
                          <a:latin typeface="Usual "/>
                        </a:defRPr>
                      </a:lvl9pPr>
                    </a:lstStyle>
                    <a:p>
                      <a:pPr rtl="0" fontAlgn="t">
                        <a:spcBef>
                          <a:spcPts val="0"/>
                        </a:spcBef>
                        <a:spcAft>
                          <a:spcPts val="0"/>
                        </a:spcAft>
                      </a:pPr>
                      <a:r>
                        <a:rPr lang="en-US" sz="1100" b="0" i="0" u="none" strike="noStrike" dirty="0">
                          <a:solidFill>
                            <a:schemeClr val="bg1"/>
                          </a:solidFill>
                          <a:effectLst/>
                          <a:latin typeface="Arial" panose="020B0604020202020204" pitchFamily="34" charset="0"/>
                          <a:cs typeface="Arial" panose="020B0604020202020204" pitchFamily="34" charset="0"/>
                        </a:rPr>
                        <a:t>Navy</a:t>
                      </a:r>
                      <a:endParaRPr lang="en-US" sz="1100" dirty="0">
                        <a:solidFill>
                          <a:schemeClr val="bg1"/>
                        </a:solidFill>
                        <a:effectLst/>
                        <a:latin typeface="Arial" panose="020B0604020202020204" pitchFamily="34" charset="0"/>
                        <a:cs typeface="Arial" panose="020B0604020202020204" pitchFamily="34" charset="0"/>
                      </a:endParaRPr>
                    </a:p>
                  </a:txBody>
                  <a:tcPr marL="47625" marR="47625"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914400" rtl="0" eaLnBrk="1" latinLnBrk="0" hangingPunct="1">
                        <a:defRPr sz="1800" kern="1200">
                          <a:solidFill>
                            <a:schemeClr val="tx1"/>
                          </a:solidFill>
                          <a:latin typeface="Usual "/>
                        </a:defRPr>
                      </a:lvl1pPr>
                      <a:lvl2pPr marL="457200" algn="l" defTabSz="914400" rtl="0" eaLnBrk="1" latinLnBrk="0" hangingPunct="1">
                        <a:defRPr sz="1800" kern="1200">
                          <a:solidFill>
                            <a:schemeClr val="tx1"/>
                          </a:solidFill>
                          <a:latin typeface="Usual "/>
                        </a:defRPr>
                      </a:lvl2pPr>
                      <a:lvl3pPr marL="914400" algn="l" defTabSz="914400" rtl="0" eaLnBrk="1" latinLnBrk="0" hangingPunct="1">
                        <a:defRPr sz="1800" kern="1200">
                          <a:solidFill>
                            <a:schemeClr val="tx1"/>
                          </a:solidFill>
                          <a:latin typeface="Usual "/>
                        </a:defRPr>
                      </a:lvl3pPr>
                      <a:lvl4pPr marL="1371600" algn="l" defTabSz="914400" rtl="0" eaLnBrk="1" latinLnBrk="0" hangingPunct="1">
                        <a:defRPr sz="1800" kern="1200">
                          <a:solidFill>
                            <a:schemeClr val="tx1"/>
                          </a:solidFill>
                          <a:latin typeface="Usual "/>
                        </a:defRPr>
                      </a:lvl4pPr>
                      <a:lvl5pPr marL="1828800" algn="l" defTabSz="914400" rtl="0" eaLnBrk="1" latinLnBrk="0" hangingPunct="1">
                        <a:defRPr sz="1800" kern="1200">
                          <a:solidFill>
                            <a:schemeClr val="tx1"/>
                          </a:solidFill>
                          <a:latin typeface="Usual "/>
                        </a:defRPr>
                      </a:lvl5pPr>
                      <a:lvl6pPr marL="2286000" algn="l" defTabSz="914400" rtl="0" eaLnBrk="1" latinLnBrk="0" hangingPunct="1">
                        <a:defRPr sz="1800" kern="1200">
                          <a:solidFill>
                            <a:schemeClr val="tx1"/>
                          </a:solidFill>
                          <a:latin typeface="Usual "/>
                        </a:defRPr>
                      </a:lvl6pPr>
                      <a:lvl7pPr marL="2743200" algn="l" defTabSz="914400" rtl="0" eaLnBrk="1" latinLnBrk="0" hangingPunct="1">
                        <a:defRPr sz="1800" kern="1200">
                          <a:solidFill>
                            <a:schemeClr val="tx1"/>
                          </a:solidFill>
                          <a:latin typeface="Usual "/>
                        </a:defRPr>
                      </a:lvl7pPr>
                      <a:lvl8pPr marL="3200400" algn="l" defTabSz="914400" rtl="0" eaLnBrk="1" latinLnBrk="0" hangingPunct="1">
                        <a:defRPr sz="1800" kern="1200">
                          <a:solidFill>
                            <a:schemeClr val="tx1"/>
                          </a:solidFill>
                          <a:latin typeface="Usual "/>
                        </a:defRPr>
                      </a:lvl8pPr>
                      <a:lvl9pPr marL="3657600" algn="l" defTabSz="914400" rtl="0" eaLnBrk="1" latinLnBrk="0" hangingPunct="1">
                        <a:defRPr sz="1800" kern="1200">
                          <a:solidFill>
                            <a:schemeClr val="tx1"/>
                          </a:solidFill>
                          <a:latin typeface="Usual "/>
                        </a:defRPr>
                      </a:lvl9pPr>
                    </a:lstStyle>
                    <a:p>
                      <a:pPr rtl="0" fontAlgn="t">
                        <a:spcBef>
                          <a:spcPts val="0"/>
                        </a:spcBef>
                        <a:spcAft>
                          <a:spcPts val="0"/>
                        </a:spcAft>
                      </a:pPr>
                      <a:r>
                        <a:rPr lang="en-US" sz="1100" b="0" i="0" u="none" strike="noStrike">
                          <a:solidFill>
                            <a:srgbClr val="000000"/>
                          </a:solidFill>
                          <a:effectLst/>
                          <a:latin typeface="Arial" panose="020B0604020202020204" pitchFamily="34" charset="0"/>
                          <a:cs typeface="Arial" panose="020B0604020202020204" pitchFamily="34" charset="0"/>
                        </a:rPr>
                        <a:t>0b315b</a:t>
                      </a:r>
                      <a:endParaRPr lang="en-US" sz="1100">
                        <a:effectLst/>
                        <a:latin typeface="Arial" panose="020B0604020202020204" pitchFamily="34" charset="0"/>
                        <a:cs typeface="Arial" panose="020B0604020202020204" pitchFamily="34" charset="0"/>
                      </a:endParaRPr>
                    </a:p>
                  </a:txBody>
                  <a:tcPr marL="47625" marR="47625"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sual "/>
                        </a:defRPr>
                      </a:lvl1pPr>
                      <a:lvl2pPr marL="457200" algn="l" defTabSz="914400" rtl="0" eaLnBrk="1" latinLnBrk="0" hangingPunct="1">
                        <a:defRPr sz="1800" kern="1200">
                          <a:solidFill>
                            <a:schemeClr val="tx1"/>
                          </a:solidFill>
                          <a:latin typeface="Usual "/>
                        </a:defRPr>
                      </a:lvl2pPr>
                      <a:lvl3pPr marL="914400" algn="l" defTabSz="914400" rtl="0" eaLnBrk="1" latinLnBrk="0" hangingPunct="1">
                        <a:defRPr sz="1800" kern="1200">
                          <a:solidFill>
                            <a:schemeClr val="tx1"/>
                          </a:solidFill>
                          <a:latin typeface="Usual "/>
                        </a:defRPr>
                      </a:lvl3pPr>
                      <a:lvl4pPr marL="1371600" algn="l" defTabSz="914400" rtl="0" eaLnBrk="1" latinLnBrk="0" hangingPunct="1">
                        <a:defRPr sz="1800" kern="1200">
                          <a:solidFill>
                            <a:schemeClr val="tx1"/>
                          </a:solidFill>
                          <a:latin typeface="Usual "/>
                        </a:defRPr>
                      </a:lvl4pPr>
                      <a:lvl5pPr marL="1828800" algn="l" defTabSz="914400" rtl="0" eaLnBrk="1" latinLnBrk="0" hangingPunct="1">
                        <a:defRPr sz="1800" kern="1200">
                          <a:solidFill>
                            <a:schemeClr val="tx1"/>
                          </a:solidFill>
                          <a:latin typeface="Usual "/>
                        </a:defRPr>
                      </a:lvl5pPr>
                      <a:lvl6pPr marL="2286000" algn="l" defTabSz="914400" rtl="0" eaLnBrk="1" latinLnBrk="0" hangingPunct="1">
                        <a:defRPr sz="1800" kern="1200">
                          <a:solidFill>
                            <a:schemeClr val="tx1"/>
                          </a:solidFill>
                          <a:latin typeface="Usual "/>
                        </a:defRPr>
                      </a:lvl6pPr>
                      <a:lvl7pPr marL="2743200" algn="l" defTabSz="914400" rtl="0" eaLnBrk="1" latinLnBrk="0" hangingPunct="1">
                        <a:defRPr sz="1800" kern="1200">
                          <a:solidFill>
                            <a:schemeClr val="tx1"/>
                          </a:solidFill>
                          <a:latin typeface="Usual "/>
                        </a:defRPr>
                      </a:lvl7pPr>
                      <a:lvl8pPr marL="3200400" algn="l" defTabSz="914400" rtl="0" eaLnBrk="1" latinLnBrk="0" hangingPunct="1">
                        <a:defRPr sz="1800" kern="1200">
                          <a:solidFill>
                            <a:schemeClr val="tx1"/>
                          </a:solidFill>
                          <a:latin typeface="Usual "/>
                        </a:defRPr>
                      </a:lvl8pPr>
                      <a:lvl9pPr marL="3657600" algn="l" defTabSz="914400" rtl="0" eaLnBrk="1" latinLnBrk="0" hangingPunct="1">
                        <a:defRPr sz="1800" kern="1200">
                          <a:solidFill>
                            <a:schemeClr val="tx1"/>
                          </a:solidFill>
                          <a:latin typeface="Usual "/>
                        </a:defRPr>
                      </a:lvl9pPr>
                    </a:lstStyle>
                    <a:p>
                      <a:pPr rtl="0" fontAlgn="t">
                        <a:spcBef>
                          <a:spcPts val="0"/>
                        </a:spcBef>
                        <a:spcAft>
                          <a:spcPts val="0"/>
                        </a:spcAft>
                      </a:pPr>
                      <a:r>
                        <a:rPr lang="en-US" sz="1100" b="0" i="0" u="none" strike="noStrike" dirty="0" smtClean="0">
                          <a:solidFill>
                            <a:srgbClr val="000000"/>
                          </a:solidFill>
                          <a:effectLst/>
                          <a:latin typeface="Arial" panose="020B0604020202020204" pitchFamily="34" charset="0"/>
                          <a:cs typeface="Arial" panose="020B0604020202020204" pitchFamily="34" charset="0"/>
                        </a:rPr>
                        <a:t>11_49_91</a:t>
                      </a:r>
                      <a:endParaRPr lang="en-US" sz="1100" dirty="0">
                        <a:effectLst/>
                        <a:latin typeface="Arial" panose="020B0604020202020204" pitchFamily="34" charset="0"/>
                        <a:cs typeface="Arial" panose="020B0604020202020204" pitchFamily="34" charset="0"/>
                      </a:endParaRPr>
                    </a:p>
                  </a:txBody>
                  <a:tcPr marL="47625" marR="47625"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9627388"/>
                  </a:ext>
                </a:extLst>
              </a:tr>
              <a:tr h="337421">
                <a:tc>
                  <a:txBody>
                    <a:bodyPr/>
                    <a:lstStyle>
                      <a:lvl1pPr marL="0" algn="l" defTabSz="914400" rtl="0" eaLnBrk="1" latinLnBrk="0" hangingPunct="1">
                        <a:defRPr sz="1800" kern="1200">
                          <a:solidFill>
                            <a:schemeClr val="tx1"/>
                          </a:solidFill>
                          <a:latin typeface="Usual "/>
                        </a:defRPr>
                      </a:lvl1pPr>
                      <a:lvl2pPr marL="457200" algn="l" defTabSz="914400" rtl="0" eaLnBrk="1" latinLnBrk="0" hangingPunct="1">
                        <a:defRPr sz="1800" kern="1200">
                          <a:solidFill>
                            <a:schemeClr val="tx1"/>
                          </a:solidFill>
                          <a:latin typeface="Usual "/>
                        </a:defRPr>
                      </a:lvl2pPr>
                      <a:lvl3pPr marL="914400" algn="l" defTabSz="914400" rtl="0" eaLnBrk="1" latinLnBrk="0" hangingPunct="1">
                        <a:defRPr sz="1800" kern="1200">
                          <a:solidFill>
                            <a:schemeClr val="tx1"/>
                          </a:solidFill>
                          <a:latin typeface="Usual "/>
                        </a:defRPr>
                      </a:lvl3pPr>
                      <a:lvl4pPr marL="1371600" algn="l" defTabSz="914400" rtl="0" eaLnBrk="1" latinLnBrk="0" hangingPunct="1">
                        <a:defRPr sz="1800" kern="1200">
                          <a:solidFill>
                            <a:schemeClr val="tx1"/>
                          </a:solidFill>
                          <a:latin typeface="Usual "/>
                        </a:defRPr>
                      </a:lvl4pPr>
                      <a:lvl5pPr marL="1828800" algn="l" defTabSz="914400" rtl="0" eaLnBrk="1" latinLnBrk="0" hangingPunct="1">
                        <a:defRPr sz="1800" kern="1200">
                          <a:solidFill>
                            <a:schemeClr val="tx1"/>
                          </a:solidFill>
                          <a:latin typeface="Usual "/>
                        </a:defRPr>
                      </a:lvl5pPr>
                      <a:lvl6pPr marL="2286000" algn="l" defTabSz="914400" rtl="0" eaLnBrk="1" latinLnBrk="0" hangingPunct="1">
                        <a:defRPr sz="1800" kern="1200">
                          <a:solidFill>
                            <a:schemeClr val="tx1"/>
                          </a:solidFill>
                          <a:latin typeface="Usual "/>
                        </a:defRPr>
                      </a:lvl6pPr>
                      <a:lvl7pPr marL="2743200" algn="l" defTabSz="914400" rtl="0" eaLnBrk="1" latinLnBrk="0" hangingPunct="1">
                        <a:defRPr sz="1800" kern="1200">
                          <a:solidFill>
                            <a:schemeClr val="tx1"/>
                          </a:solidFill>
                          <a:latin typeface="Usual "/>
                        </a:defRPr>
                      </a:lvl7pPr>
                      <a:lvl8pPr marL="3200400" algn="l" defTabSz="914400" rtl="0" eaLnBrk="1" latinLnBrk="0" hangingPunct="1">
                        <a:defRPr sz="1800" kern="1200">
                          <a:solidFill>
                            <a:schemeClr val="tx1"/>
                          </a:solidFill>
                          <a:latin typeface="Usual "/>
                        </a:defRPr>
                      </a:lvl8pPr>
                      <a:lvl9pPr marL="3657600" algn="l" defTabSz="914400" rtl="0" eaLnBrk="1" latinLnBrk="0" hangingPunct="1">
                        <a:defRPr sz="1800" kern="1200">
                          <a:solidFill>
                            <a:schemeClr val="tx1"/>
                          </a:solidFill>
                          <a:latin typeface="Usual "/>
                        </a:defRPr>
                      </a:lvl9pPr>
                    </a:lstStyle>
                    <a:p>
                      <a:pPr rtl="0" fontAlgn="t">
                        <a:spcBef>
                          <a:spcPts val="0"/>
                        </a:spcBef>
                        <a:spcAft>
                          <a:spcPts val="0"/>
                        </a:spcAft>
                      </a:pPr>
                      <a:r>
                        <a:rPr lang="en-US" sz="1100" b="0" i="0" u="none" strike="noStrike" dirty="0">
                          <a:solidFill>
                            <a:schemeClr val="bg1"/>
                          </a:solidFill>
                          <a:effectLst/>
                          <a:latin typeface="Arial" panose="020B0604020202020204" pitchFamily="34" charset="0"/>
                          <a:cs typeface="Arial" panose="020B0604020202020204" pitchFamily="34" charset="0"/>
                        </a:rPr>
                        <a:t>Blue</a:t>
                      </a:r>
                      <a:endParaRPr lang="en-US" sz="1100" dirty="0">
                        <a:solidFill>
                          <a:schemeClr val="bg1"/>
                        </a:solidFill>
                        <a:effectLst/>
                        <a:latin typeface="Arial" panose="020B0604020202020204" pitchFamily="34" charset="0"/>
                        <a:cs typeface="Arial" panose="020B0604020202020204" pitchFamily="34" charset="0"/>
                      </a:endParaRPr>
                    </a:p>
                  </a:txBody>
                  <a:tcPr marL="47625" marR="47625"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tx1"/>
                          </a:solidFill>
                          <a:latin typeface="Usual "/>
                        </a:defRPr>
                      </a:lvl1pPr>
                      <a:lvl2pPr marL="457200" algn="l" defTabSz="914400" rtl="0" eaLnBrk="1" latinLnBrk="0" hangingPunct="1">
                        <a:defRPr sz="1800" kern="1200">
                          <a:solidFill>
                            <a:schemeClr val="tx1"/>
                          </a:solidFill>
                          <a:latin typeface="Usual "/>
                        </a:defRPr>
                      </a:lvl2pPr>
                      <a:lvl3pPr marL="914400" algn="l" defTabSz="914400" rtl="0" eaLnBrk="1" latinLnBrk="0" hangingPunct="1">
                        <a:defRPr sz="1800" kern="1200">
                          <a:solidFill>
                            <a:schemeClr val="tx1"/>
                          </a:solidFill>
                          <a:latin typeface="Usual "/>
                        </a:defRPr>
                      </a:lvl3pPr>
                      <a:lvl4pPr marL="1371600" algn="l" defTabSz="914400" rtl="0" eaLnBrk="1" latinLnBrk="0" hangingPunct="1">
                        <a:defRPr sz="1800" kern="1200">
                          <a:solidFill>
                            <a:schemeClr val="tx1"/>
                          </a:solidFill>
                          <a:latin typeface="Usual "/>
                        </a:defRPr>
                      </a:lvl4pPr>
                      <a:lvl5pPr marL="1828800" algn="l" defTabSz="914400" rtl="0" eaLnBrk="1" latinLnBrk="0" hangingPunct="1">
                        <a:defRPr sz="1800" kern="1200">
                          <a:solidFill>
                            <a:schemeClr val="tx1"/>
                          </a:solidFill>
                          <a:latin typeface="Usual "/>
                        </a:defRPr>
                      </a:lvl5pPr>
                      <a:lvl6pPr marL="2286000" algn="l" defTabSz="914400" rtl="0" eaLnBrk="1" latinLnBrk="0" hangingPunct="1">
                        <a:defRPr sz="1800" kern="1200">
                          <a:solidFill>
                            <a:schemeClr val="tx1"/>
                          </a:solidFill>
                          <a:latin typeface="Usual "/>
                        </a:defRPr>
                      </a:lvl6pPr>
                      <a:lvl7pPr marL="2743200" algn="l" defTabSz="914400" rtl="0" eaLnBrk="1" latinLnBrk="0" hangingPunct="1">
                        <a:defRPr sz="1800" kern="1200">
                          <a:solidFill>
                            <a:schemeClr val="tx1"/>
                          </a:solidFill>
                          <a:latin typeface="Usual "/>
                        </a:defRPr>
                      </a:lvl7pPr>
                      <a:lvl8pPr marL="3200400" algn="l" defTabSz="914400" rtl="0" eaLnBrk="1" latinLnBrk="0" hangingPunct="1">
                        <a:defRPr sz="1800" kern="1200">
                          <a:solidFill>
                            <a:schemeClr val="tx1"/>
                          </a:solidFill>
                          <a:latin typeface="Usual "/>
                        </a:defRPr>
                      </a:lvl8pPr>
                      <a:lvl9pPr marL="3657600" algn="l" defTabSz="914400" rtl="0" eaLnBrk="1" latinLnBrk="0" hangingPunct="1">
                        <a:defRPr sz="1800" kern="1200">
                          <a:solidFill>
                            <a:schemeClr val="tx1"/>
                          </a:solidFill>
                          <a:latin typeface="Usual "/>
                        </a:defRPr>
                      </a:lvl9pPr>
                    </a:lstStyle>
                    <a:p>
                      <a:pPr rtl="0" fontAlgn="t">
                        <a:spcBef>
                          <a:spcPts val="0"/>
                        </a:spcBef>
                        <a:spcAft>
                          <a:spcPts val="0"/>
                        </a:spcAft>
                      </a:pPr>
                      <a:r>
                        <a:rPr lang="en-US" sz="1100" b="0" i="0" u="none" strike="noStrike" dirty="0">
                          <a:solidFill>
                            <a:srgbClr val="000000"/>
                          </a:solidFill>
                          <a:effectLst/>
                          <a:latin typeface="Arial" panose="020B0604020202020204" pitchFamily="34" charset="0"/>
                          <a:cs typeface="Arial" panose="020B0604020202020204" pitchFamily="34" charset="0"/>
                        </a:rPr>
                        <a:t>22779f</a:t>
                      </a:r>
                      <a:endParaRPr lang="en-US" sz="1100" dirty="0">
                        <a:effectLst/>
                        <a:latin typeface="Arial" panose="020B0604020202020204" pitchFamily="34" charset="0"/>
                        <a:cs typeface="Arial" panose="020B0604020202020204" pitchFamily="34" charset="0"/>
                      </a:endParaRPr>
                    </a:p>
                  </a:txBody>
                  <a:tcPr marL="47625" marR="47625"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sual "/>
                        </a:defRPr>
                      </a:lvl1pPr>
                      <a:lvl2pPr marL="457200" algn="l" defTabSz="914400" rtl="0" eaLnBrk="1" latinLnBrk="0" hangingPunct="1">
                        <a:defRPr sz="1800" kern="1200">
                          <a:solidFill>
                            <a:schemeClr val="tx1"/>
                          </a:solidFill>
                          <a:latin typeface="Usual "/>
                        </a:defRPr>
                      </a:lvl2pPr>
                      <a:lvl3pPr marL="914400" algn="l" defTabSz="914400" rtl="0" eaLnBrk="1" latinLnBrk="0" hangingPunct="1">
                        <a:defRPr sz="1800" kern="1200">
                          <a:solidFill>
                            <a:schemeClr val="tx1"/>
                          </a:solidFill>
                          <a:latin typeface="Usual "/>
                        </a:defRPr>
                      </a:lvl3pPr>
                      <a:lvl4pPr marL="1371600" algn="l" defTabSz="914400" rtl="0" eaLnBrk="1" latinLnBrk="0" hangingPunct="1">
                        <a:defRPr sz="1800" kern="1200">
                          <a:solidFill>
                            <a:schemeClr val="tx1"/>
                          </a:solidFill>
                          <a:latin typeface="Usual "/>
                        </a:defRPr>
                      </a:lvl4pPr>
                      <a:lvl5pPr marL="1828800" algn="l" defTabSz="914400" rtl="0" eaLnBrk="1" latinLnBrk="0" hangingPunct="1">
                        <a:defRPr sz="1800" kern="1200">
                          <a:solidFill>
                            <a:schemeClr val="tx1"/>
                          </a:solidFill>
                          <a:latin typeface="Usual "/>
                        </a:defRPr>
                      </a:lvl5pPr>
                      <a:lvl6pPr marL="2286000" algn="l" defTabSz="914400" rtl="0" eaLnBrk="1" latinLnBrk="0" hangingPunct="1">
                        <a:defRPr sz="1800" kern="1200">
                          <a:solidFill>
                            <a:schemeClr val="tx1"/>
                          </a:solidFill>
                          <a:latin typeface="Usual "/>
                        </a:defRPr>
                      </a:lvl6pPr>
                      <a:lvl7pPr marL="2743200" algn="l" defTabSz="914400" rtl="0" eaLnBrk="1" latinLnBrk="0" hangingPunct="1">
                        <a:defRPr sz="1800" kern="1200">
                          <a:solidFill>
                            <a:schemeClr val="tx1"/>
                          </a:solidFill>
                          <a:latin typeface="Usual "/>
                        </a:defRPr>
                      </a:lvl7pPr>
                      <a:lvl8pPr marL="3200400" algn="l" defTabSz="914400" rtl="0" eaLnBrk="1" latinLnBrk="0" hangingPunct="1">
                        <a:defRPr sz="1800" kern="1200">
                          <a:solidFill>
                            <a:schemeClr val="tx1"/>
                          </a:solidFill>
                          <a:latin typeface="Usual "/>
                        </a:defRPr>
                      </a:lvl8pPr>
                      <a:lvl9pPr marL="3657600" algn="l" defTabSz="914400" rtl="0" eaLnBrk="1" latinLnBrk="0" hangingPunct="1">
                        <a:defRPr sz="1800" kern="1200">
                          <a:solidFill>
                            <a:schemeClr val="tx1"/>
                          </a:solidFill>
                          <a:latin typeface="Usual "/>
                        </a:defRPr>
                      </a:lvl9pPr>
                    </a:lstStyle>
                    <a:p>
                      <a:pPr rtl="0" fontAlgn="t">
                        <a:spcBef>
                          <a:spcPts val="0"/>
                        </a:spcBef>
                        <a:spcAft>
                          <a:spcPts val="0"/>
                        </a:spcAft>
                      </a:pPr>
                      <a:r>
                        <a:rPr lang="en-US" sz="1100" b="0" i="0" u="none" strike="noStrike" dirty="0" smtClean="0">
                          <a:solidFill>
                            <a:srgbClr val="000000"/>
                          </a:solidFill>
                          <a:effectLst/>
                          <a:latin typeface="Arial" panose="020B0604020202020204" pitchFamily="34" charset="0"/>
                          <a:cs typeface="Arial" panose="020B0604020202020204" pitchFamily="34" charset="0"/>
                        </a:rPr>
                        <a:t>34_119_159</a:t>
                      </a:r>
                      <a:endParaRPr lang="en-US" sz="1100" dirty="0">
                        <a:effectLst/>
                        <a:latin typeface="Arial" panose="020B0604020202020204" pitchFamily="34" charset="0"/>
                        <a:cs typeface="Arial" panose="020B0604020202020204" pitchFamily="34" charset="0"/>
                      </a:endParaRPr>
                    </a:p>
                  </a:txBody>
                  <a:tcPr marL="47625" marR="47625"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3548131"/>
                  </a:ext>
                </a:extLst>
              </a:tr>
              <a:tr h="337421">
                <a:tc>
                  <a:txBody>
                    <a:bodyPr/>
                    <a:lstStyle>
                      <a:lvl1pPr marL="0" algn="l" defTabSz="914400" rtl="0" eaLnBrk="1" latinLnBrk="0" hangingPunct="1">
                        <a:defRPr sz="1800" kern="1200">
                          <a:solidFill>
                            <a:schemeClr val="tx1"/>
                          </a:solidFill>
                          <a:latin typeface="Usual "/>
                        </a:defRPr>
                      </a:lvl1pPr>
                      <a:lvl2pPr marL="457200" algn="l" defTabSz="914400" rtl="0" eaLnBrk="1" latinLnBrk="0" hangingPunct="1">
                        <a:defRPr sz="1800" kern="1200">
                          <a:solidFill>
                            <a:schemeClr val="tx1"/>
                          </a:solidFill>
                          <a:latin typeface="Usual "/>
                        </a:defRPr>
                      </a:lvl2pPr>
                      <a:lvl3pPr marL="914400" algn="l" defTabSz="914400" rtl="0" eaLnBrk="1" latinLnBrk="0" hangingPunct="1">
                        <a:defRPr sz="1800" kern="1200">
                          <a:solidFill>
                            <a:schemeClr val="tx1"/>
                          </a:solidFill>
                          <a:latin typeface="Usual "/>
                        </a:defRPr>
                      </a:lvl3pPr>
                      <a:lvl4pPr marL="1371600" algn="l" defTabSz="914400" rtl="0" eaLnBrk="1" latinLnBrk="0" hangingPunct="1">
                        <a:defRPr sz="1800" kern="1200">
                          <a:solidFill>
                            <a:schemeClr val="tx1"/>
                          </a:solidFill>
                          <a:latin typeface="Usual "/>
                        </a:defRPr>
                      </a:lvl4pPr>
                      <a:lvl5pPr marL="1828800" algn="l" defTabSz="914400" rtl="0" eaLnBrk="1" latinLnBrk="0" hangingPunct="1">
                        <a:defRPr sz="1800" kern="1200">
                          <a:solidFill>
                            <a:schemeClr val="tx1"/>
                          </a:solidFill>
                          <a:latin typeface="Usual "/>
                        </a:defRPr>
                      </a:lvl5pPr>
                      <a:lvl6pPr marL="2286000" algn="l" defTabSz="914400" rtl="0" eaLnBrk="1" latinLnBrk="0" hangingPunct="1">
                        <a:defRPr sz="1800" kern="1200">
                          <a:solidFill>
                            <a:schemeClr val="tx1"/>
                          </a:solidFill>
                          <a:latin typeface="Usual "/>
                        </a:defRPr>
                      </a:lvl6pPr>
                      <a:lvl7pPr marL="2743200" algn="l" defTabSz="914400" rtl="0" eaLnBrk="1" latinLnBrk="0" hangingPunct="1">
                        <a:defRPr sz="1800" kern="1200">
                          <a:solidFill>
                            <a:schemeClr val="tx1"/>
                          </a:solidFill>
                          <a:latin typeface="Usual "/>
                        </a:defRPr>
                      </a:lvl7pPr>
                      <a:lvl8pPr marL="3200400" algn="l" defTabSz="914400" rtl="0" eaLnBrk="1" latinLnBrk="0" hangingPunct="1">
                        <a:defRPr sz="1800" kern="1200">
                          <a:solidFill>
                            <a:schemeClr val="tx1"/>
                          </a:solidFill>
                          <a:latin typeface="Usual "/>
                        </a:defRPr>
                      </a:lvl8pPr>
                      <a:lvl9pPr marL="3657600" algn="l" defTabSz="914400" rtl="0" eaLnBrk="1" latinLnBrk="0" hangingPunct="1">
                        <a:defRPr sz="1800" kern="1200">
                          <a:solidFill>
                            <a:schemeClr val="tx1"/>
                          </a:solidFill>
                          <a:latin typeface="Usual "/>
                        </a:defRPr>
                      </a:lvl9pPr>
                    </a:lstStyle>
                    <a:p>
                      <a:pPr rtl="0" fontAlgn="t">
                        <a:spcBef>
                          <a:spcPts val="0"/>
                        </a:spcBef>
                        <a:spcAft>
                          <a:spcPts val="0"/>
                        </a:spcAft>
                      </a:pPr>
                      <a:r>
                        <a:rPr lang="en-US" sz="1100" b="0" i="0" u="none" strike="noStrike" dirty="0">
                          <a:solidFill>
                            <a:srgbClr val="000000"/>
                          </a:solidFill>
                          <a:effectLst/>
                          <a:latin typeface="Arial" panose="020B0604020202020204" pitchFamily="34" charset="0"/>
                          <a:cs typeface="Arial" panose="020B0604020202020204" pitchFamily="34" charset="0"/>
                        </a:rPr>
                        <a:t>White</a:t>
                      </a:r>
                      <a:endParaRPr lang="en-US" sz="1100" dirty="0">
                        <a:effectLst/>
                        <a:latin typeface="Arial" panose="020B0604020202020204" pitchFamily="34" charset="0"/>
                        <a:cs typeface="Arial" panose="020B0604020202020204" pitchFamily="34" charset="0"/>
                      </a:endParaRPr>
                    </a:p>
                  </a:txBody>
                  <a:tcPr marL="47625" marR="47625"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sual "/>
                        </a:defRPr>
                      </a:lvl1pPr>
                      <a:lvl2pPr marL="457200" algn="l" defTabSz="914400" rtl="0" eaLnBrk="1" latinLnBrk="0" hangingPunct="1">
                        <a:defRPr sz="1800" kern="1200">
                          <a:solidFill>
                            <a:schemeClr val="tx1"/>
                          </a:solidFill>
                          <a:latin typeface="Usual "/>
                        </a:defRPr>
                      </a:lvl2pPr>
                      <a:lvl3pPr marL="914400" algn="l" defTabSz="914400" rtl="0" eaLnBrk="1" latinLnBrk="0" hangingPunct="1">
                        <a:defRPr sz="1800" kern="1200">
                          <a:solidFill>
                            <a:schemeClr val="tx1"/>
                          </a:solidFill>
                          <a:latin typeface="Usual "/>
                        </a:defRPr>
                      </a:lvl3pPr>
                      <a:lvl4pPr marL="1371600" algn="l" defTabSz="914400" rtl="0" eaLnBrk="1" latinLnBrk="0" hangingPunct="1">
                        <a:defRPr sz="1800" kern="1200">
                          <a:solidFill>
                            <a:schemeClr val="tx1"/>
                          </a:solidFill>
                          <a:latin typeface="Usual "/>
                        </a:defRPr>
                      </a:lvl4pPr>
                      <a:lvl5pPr marL="1828800" algn="l" defTabSz="914400" rtl="0" eaLnBrk="1" latinLnBrk="0" hangingPunct="1">
                        <a:defRPr sz="1800" kern="1200">
                          <a:solidFill>
                            <a:schemeClr val="tx1"/>
                          </a:solidFill>
                          <a:latin typeface="Usual "/>
                        </a:defRPr>
                      </a:lvl5pPr>
                      <a:lvl6pPr marL="2286000" algn="l" defTabSz="914400" rtl="0" eaLnBrk="1" latinLnBrk="0" hangingPunct="1">
                        <a:defRPr sz="1800" kern="1200">
                          <a:solidFill>
                            <a:schemeClr val="tx1"/>
                          </a:solidFill>
                          <a:latin typeface="Usual "/>
                        </a:defRPr>
                      </a:lvl6pPr>
                      <a:lvl7pPr marL="2743200" algn="l" defTabSz="914400" rtl="0" eaLnBrk="1" latinLnBrk="0" hangingPunct="1">
                        <a:defRPr sz="1800" kern="1200">
                          <a:solidFill>
                            <a:schemeClr val="tx1"/>
                          </a:solidFill>
                          <a:latin typeface="Usual "/>
                        </a:defRPr>
                      </a:lvl7pPr>
                      <a:lvl8pPr marL="3200400" algn="l" defTabSz="914400" rtl="0" eaLnBrk="1" latinLnBrk="0" hangingPunct="1">
                        <a:defRPr sz="1800" kern="1200">
                          <a:solidFill>
                            <a:schemeClr val="tx1"/>
                          </a:solidFill>
                          <a:latin typeface="Usual "/>
                        </a:defRPr>
                      </a:lvl8pPr>
                      <a:lvl9pPr marL="3657600" algn="l" defTabSz="914400" rtl="0" eaLnBrk="1" latinLnBrk="0" hangingPunct="1">
                        <a:defRPr sz="1800" kern="1200">
                          <a:solidFill>
                            <a:schemeClr val="tx1"/>
                          </a:solidFill>
                          <a:latin typeface="Usual "/>
                        </a:defRPr>
                      </a:lvl9pPr>
                    </a:lstStyle>
                    <a:p>
                      <a:pPr rtl="0" fontAlgn="t">
                        <a:spcBef>
                          <a:spcPts val="0"/>
                        </a:spcBef>
                        <a:spcAft>
                          <a:spcPts val="0"/>
                        </a:spcAft>
                      </a:pPr>
                      <a:r>
                        <a:rPr lang="en-US" sz="1100" b="0" i="0" u="none" strike="noStrike" dirty="0" err="1">
                          <a:solidFill>
                            <a:srgbClr val="000000"/>
                          </a:solidFill>
                          <a:effectLst/>
                          <a:latin typeface="Arial" panose="020B0604020202020204" pitchFamily="34" charset="0"/>
                          <a:cs typeface="Arial" panose="020B0604020202020204" pitchFamily="34" charset="0"/>
                        </a:rPr>
                        <a:t>ffffff</a:t>
                      </a:r>
                      <a:endParaRPr lang="en-US" sz="1100" dirty="0">
                        <a:effectLst/>
                        <a:latin typeface="Arial" panose="020B0604020202020204" pitchFamily="34" charset="0"/>
                        <a:cs typeface="Arial" panose="020B0604020202020204" pitchFamily="34" charset="0"/>
                      </a:endParaRPr>
                    </a:p>
                  </a:txBody>
                  <a:tcPr marL="47625" marR="47625"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sual "/>
                        </a:defRPr>
                      </a:lvl1pPr>
                      <a:lvl2pPr marL="457200" algn="l" defTabSz="914400" rtl="0" eaLnBrk="1" latinLnBrk="0" hangingPunct="1">
                        <a:defRPr sz="1800" kern="1200">
                          <a:solidFill>
                            <a:schemeClr val="tx1"/>
                          </a:solidFill>
                          <a:latin typeface="Usual "/>
                        </a:defRPr>
                      </a:lvl2pPr>
                      <a:lvl3pPr marL="914400" algn="l" defTabSz="914400" rtl="0" eaLnBrk="1" latinLnBrk="0" hangingPunct="1">
                        <a:defRPr sz="1800" kern="1200">
                          <a:solidFill>
                            <a:schemeClr val="tx1"/>
                          </a:solidFill>
                          <a:latin typeface="Usual "/>
                        </a:defRPr>
                      </a:lvl3pPr>
                      <a:lvl4pPr marL="1371600" algn="l" defTabSz="914400" rtl="0" eaLnBrk="1" latinLnBrk="0" hangingPunct="1">
                        <a:defRPr sz="1800" kern="1200">
                          <a:solidFill>
                            <a:schemeClr val="tx1"/>
                          </a:solidFill>
                          <a:latin typeface="Usual "/>
                        </a:defRPr>
                      </a:lvl4pPr>
                      <a:lvl5pPr marL="1828800" algn="l" defTabSz="914400" rtl="0" eaLnBrk="1" latinLnBrk="0" hangingPunct="1">
                        <a:defRPr sz="1800" kern="1200">
                          <a:solidFill>
                            <a:schemeClr val="tx1"/>
                          </a:solidFill>
                          <a:latin typeface="Usual "/>
                        </a:defRPr>
                      </a:lvl5pPr>
                      <a:lvl6pPr marL="2286000" algn="l" defTabSz="914400" rtl="0" eaLnBrk="1" latinLnBrk="0" hangingPunct="1">
                        <a:defRPr sz="1800" kern="1200">
                          <a:solidFill>
                            <a:schemeClr val="tx1"/>
                          </a:solidFill>
                          <a:latin typeface="Usual "/>
                        </a:defRPr>
                      </a:lvl6pPr>
                      <a:lvl7pPr marL="2743200" algn="l" defTabSz="914400" rtl="0" eaLnBrk="1" latinLnBrk="0" hangingPunct="1">
                        <a:defRPr sz="1800" kern="1200">
                          <a:solidFill>
                            <a:schemeClr val="tx1"/>
                          </a:solidFill>
                          <a:latin typeface="Usual "/>
                        </a:defRPr>
                      </a:lvl7pPr>
                      <a:lvl8pPr marL="3200400" algn="l" defTabSz="914400" rtl="0" eaLnBrk="1" latinLnBrk="0" hangingPunct="1">
                        <a:defRPr sz="1800" kern="1200">
                          <a:solidFill>
                            <a:schemeClr val="tx1"/>
                          </a:solidFill>
                          <a:latin typeface="Usual "/>
                        </a:defRPr>
                      </a:lvl8pPr>
                      <a:lvl9pPr marL="3657600" algn="l" defTabSz="914400" rtl="0" eaLnBrk="1" latinLnBrk="0" hangingPunct="1">
                        <a:defRPr sz="1800" kern="1200">
                          <a:solidFill>
                            <a:schemeClr val="tx1"/>
                          </a:solidFill>
                          <a:latin typeface="Usual "/>
                        </a:defRPr>
                      </a:lvl9pPr>
                    </a:lstStyle>
                    <a:p>
                      <a:pPr rtl="0" fontAlgn="t">
                        <a:spcBef>
                          <a:spcPts val="0"/>
                        </a:spcBef>
                        <a:spcAft>
                          <a:spcPts val="0"/>
                        </a:spcAft>
                      </a:pPr>
                      <a:r>
                        <a:rPr lang="en-US" sz="1100" b="0" i="0" u="none" strike="noStrike" dirty="0" smtClean="0">
                          <a:solidFill>
                            <a:srgbClr val="000000"/>
                          </a:solidFill>
                          <a:effectLst/>
                          <a:latin typeface="Arial" panose="020B0604020202020204" pitchFamily="34" charset="0"/>
                          <a:cs typeface="Arial" panose="020B0604020202020204" pitchFamily="34" charset="0"/>
                        </a:rPr>
                        <a:t>225_225_225</a:t>
                      </a:r>
                      <a:endParaRPr lang="en-US" sz="1100" dirty="0">
                        <a:effectLst/>
                        <a:latin typeface="Arial" panose="020B0604020202020204" pitchFamily="34" charset="0"/>
                        <a:cs typeface="Arial" panose="020B0604020202020204" pitchFamily="34" charset="0"/>
                      </a:endParaRPr>
                    </a:p>
                  </a:txBody>
                  <a:tcPr marL="47625" marR="47625"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4910991"/>
                  </a:ext>
                </a:extLst>
              </a:tr>
              <a:tr h="337421">
                <a:tc>
                  <a:txBody>
                    <a:bodyPr/>
                    <a:lstStyle>
                      <a:lvl1pPr marL="0" algn="l" defTabSz="914400" rtl="0" eaLnBrk="1" latinLnBrk="0" hangingPunct="1">
                        <a:defRPr sz="1800" kern="1200">
                          <a:solidFill>
                            <a:schemeClr val="tx1"/>
                          </a:solidFill>
                          <a:latin typeface="Usual "/>
                        </a:defRPr>
                      </a:lvl1pPr>
                      <a:lvl2pPr marL="457200" algn="l" defTabSz="914400" rtl="0" eaLnBrk="1" latinLnBrk="0" hangingPunct="1">
                        <a:defRPr sz="1800" kern="1200">
                          <a:solidFill>
                            <a:schemeClr val="tx1"/>
                          </a:solidFill>
                          <a:latin typeface="Usual "/>
                        </a:defRPr>
                      </a:lvl2pPr>
                      <a:lvl3pPr marL="914400" algn="l" defTabSz="914400" rtl="0" eaLnBrk="1" latinLnBrk="0" hangingPunct="1">
                        <a:defRPr sz="1800" kern="1200">
                          <a:solidFill>
                            <a:schemeClr val="tx1"/>
                          </a:solidFill>
                          <a:latin typeface="Usual "/>
                        </a:defRPr>
                      </a:lvl3pPr>
                      <a:lvl4pPr marL="1371600" algn="l" defTabSz="914400" rtl="0" eaLnBrk="1" latinLnBrk="0" hangingPunct="1">
                        <a:defRPr sz="1800" kern="1200">
                          <a:solidFill>
                            <a:schemeClr val="tx1"/>
                          </a:solidFill>
                          <a:latin typeface="Usual "/>
                        </a:defRPr>
                      </a:lvl4pPr>
                      <a:lvl5pPr marL="1828800" algn="l" defTabSz="914400" rtl="0" eaLnBrk="1" latinLnBrk="0" hangingPunct="1">
                        <a:defRPr sz="1800" kern="1200">
                          <a:solidFill>
                            <a:schemeClr val="tx1"/>
                          </a:solidFill>
                          <a:latin typeface="Usual "/>
                        </a:defRPr>
                      </a:lvl5pPr>
                      <a:lvl6pPr marL="2286000" algn="l" defTabSz="914400" rtl="0" eaLnBrk="1" latinLnBrk="0" hangingPunct="1">
                        <a:defRPr sz="1800" kern="1200">
                          <a:solidFill>
                            <a:schemeClr val="tx1"/>
                          </a:solidFill>
                          <a:latin typeface="Usual "/>
                        </a:defRPr>
                      </a:lvl6pPr>
                      <a:lvl7pPr marL="2743200" algn="l" defTabSz="914400" rtl="0" eaLnBrk="1" latinLnBrk="0" hangingPunct="1">
                        <a:defRPr sz="1800" kern="1200">
                          <a:solidFill>
                            <a:schemeClr val="tx1"/>
                          </a:solidFill>
                          <a:latin typeface="Usual "/>
                        </a:defRPr>
                      </a:lvl7pPr>
                      <a:lvl8pPr marL="3200400" algn="l" defTabSz="914400" rtl="0" eaLnBrk="1" latinLnBrk="0" hangingPunct="1">
                        <a:defRPr sz="1800" kern="1200">
                          <a:solidFill>
                            <a:schemeClr val="tx1"/>
                          </a:solidFill>
                          <a:latin typeface="Usual "/>
                        </a:defRPr>
                      </a:lvl8pPr>
                      <a:lvl9pPr marL="3657600" algn="l" defTabSz="914400" rtl="0" eaLnBrk="1" latinLnBrk="0" hangingPunct="1">
                        <a:defRPr sz="1800" kern="1200">
                          <a:solidFill>
                            <a:schemeClr val="tx1"/>
                          </a:solidFill>
                          <a:latin typeface="Usual "/>
                        </a:defRPr>
                      </a:lvl9pPr>
                    </a:lstStyle>
                    <a:p>
                      <a:pPr rtl="0" fontAlgn="t">
                        <a:spcBef>
                          <a:spcPts val="0"/>
                        </a:spcBef>
                        <a:spcAft>
                          <a:spcPts val="0"/>
                        </a:spcAft>
                      </a:pPr>
                      <a:r>
                        <a:rPr lang="en-US" sz="1100" b="1" i="0" u="none" strike="noStrike" dirty="0">
                          <a:solidFill>
                            <a:schemeClr val="tx2"/>
                          </a:solidFill>
                          <a:effectLst/>
                          <a:latin typeface="Arial" panose="020B0604020202020204" pitchFamily="34" charset="0"/>
                          <a:cs typeface="Arial" panose="020B0604020202020204" pitchFamily="34" charset="0"/>
                        </a:rPr>
                        <a:t>Accent colors </a:t>
                      </a:r>
                      <a:endParaRPr lang="en-US" sz="1100" i="0" dirty="0">
                        <a:solidFill>
                          <a:schemeClr val="tx2"/>
                        </a:solidFill>
                        <a:effectLst/>
                        <a:latin typeface="Arial" panose="020B0604020202020204" pitchFamily="34" charset="0"/>
                        <a:cs typeface="Arial" panose="020B0604020202020204" pitchFamily="34" charset="0"/>
                      </a:endParaRPr>
                    </a:p>
                  </a:txBody>
                  <a:tcPr marL="47625" marR="47625"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sual "/>
                        </a:defRPr>
                      </a:lvl1pPr>
                      <a:lvl2pPr marL="457200" algn="l" defTabSz="914400" rtl="0" eaLnBrk="1" latinLnBrk="0" hangingPunct="1">
                        <a:defRPr sz="1800" kern="1200">
                          <a:solidFill>
                            <a:schemeClr val="tx1"/>
                          </a:solidFill>
                          <a:latin typeface="Usual "/>
                        </a:defRPr>
                      </a:lvl2pPr>
                      <a:lvl3pPr marL="914400" algn="l" defTabSz="914400" rtl="0" eaLnBrk="1" latinLnBrk="0" hangingPunct="1">
                        <a:defRPr sz="1800" kern="1200">
                          <a:solidFill>
                            <a:schemeClr val="tx1"/>
                          </a:solidFill>
                          <a:latin typeface="Usual "/>
                        </a:defRPr>
                      </a:lvl3pPr>
                      <a:lvl4pPr marL="1371600" algn="l" defTabSz="914400" rtl="0" eaLnBrk="1" latinLnBrk="0" hangingPunct="1">
                        <a:defRPr sz="1800" kern="1200">
                          <a:solidFill>
                            <a:schemeClr val="tx1"/>
                          </a:solidFill>
                          <a:latin typeface="Usual "/>
                        </a:defRPr>
                      </a:lvl4pPr>
                      <a:lvl5pPr marL="1828800" algn="l" defTabSz="914400" rtl="0" eaLnBrk="1" latinLnBrk="0" hangingPunct="1">
                        <a:defRPr sz="1800" kern="1200">
                          <a:solidFill>
                            <a:schemeClr val="tx1"/>
                          </a:solidFill>
                          <a:latin typeface="Usual "/>
                        </a:defRPr>
                      </a:lvl5pPr>
                      <a:lvl6pPr marL="2286000" algn="l" defTabSz="914400" rtl="0" eaLnBrk="1" latinLnBrk="0" hangingPunct="1">
                        <a:defRPr sz="1800" kern="1200">
                          <a:solidFill>
                            <a:schemeClr val="tx1"/>
                          </a:solidFill>
                          <a:latin typeface="Usual "/>
                        </a:defRPr>
                      </a:lvl6pPr>
                      <a:lvl7pPr marL="2743200" algn="l" defTabSz="914400" rtl="0" eaLnBrk="1" latinLnBrk="0" hangingPunct="1">
                        <a:defRPr sz="1800" kern="1200">
                          <a:solidFill>
                            <a:schemeClr val="tx1"/>
                          </a:solidFill>
                          <a:latin typeface="Usual "/>
                        </a:defRPr>
                      </a:lvl7pPr>
                      <a:lvl8pPr marL="3200400" algn="l" defTabSz="914400" rtl="0" eaLnBrk="1" latinLnBrk="0" hangingPunct="1">
                        <a:defRPr sz="1800" kern="1200">
                          <a:solidFill>
                            <a:schemeClr val="tx1"/>
                          </a:solidFill>
                          <a:latin typeface="Usual "/>
                        </a:defRPr>
                      </a:lvl8pPr>
                      <a:lvl9pPr marL="3657600" algn="l" defTabSz="914400" rtl="0" eaLnBrk="1" latinLnBrk="0" hangingPunct="1">
                        <a:defRPr sz="1800" kern="1200">
                          <a:solidFill>
                            <a:schemeClr val="tx1"/>
                          </a:solidFill>
                          <a:latin typeface="Usual "/>
                        </a:defRPr>
                      </a:lvl9pPr>
                    </a:lstStyle>
                    <a:p>
                      <a:pPr fontAlgn="t"/>
                      <a:endParaRPr lang="en-US" sz="1100" dirty="0">
                        <a:effectLst/>
                        <a:latin typeface="Arial" panose="020B0604020202020204" pitchFamily="34" charset="0"/>
                        <a:cs typeface="Arial" panose="020B0604020202020204" pitchFamily="34" charset="0"/>
                      </a:endParaRPr>
                    </a:p>
                  </a:txBody>
                  <a:tcPr marL="47625" marR="47625"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sual "/>
                        </a:defRPr>
                      </a:lvl1pPr>
                      <a:lvl2pPr marL="457200" algn="l" defTabSz="914400" rtl="0" eaLnBrk="1" latinLnBrk="0" hangingPunct="1">
                        <a:defRPr sz="1800" kern="1200">
                          <a:solidFill>
                            <a:schemeClr val="tx1"/>
                          </a:solidFill>
                          <a:latin typeface="Usual "/>
                        </a:defRPr>
                      </a:lvl2pPr>
                      <a:lvl3pPr marL="914400" algn="l" defTabSz="914400" rtl="0" eaLnBrk="1" latinLnBrk="0" hangingPunct="1">
                        <a:defRPr sz="1800" kern="1200">
                          <a:solidFill>
                            <a:schemeClr val="tx1"/>
                          </a:solidFill>
                          <a:latin typeface="Usual "/>
                        </a:defRPr>
                      </a:lvl3pPr>
                      <a:lvl4pPr marL="1371600" algn="l" defTabSz="914400" rtl="0" eaLnBrk="1" latinLnBrk="0" hangingPunct="1">
                        <a:defRPr sz="1800" kern="1200">
                          <a:solidFill>
                            <a:schemeClr val="tx1"/>
                          </a:solidFill>
                          <a:latin typeface="Usual "/>
                        </a:defRPr>
                      </a:lvl4pPr>
                      <a:lvl5pPr marL="1828800" algn="l" defTabSz="914400" rtl="0" eaLnBrk="1" latinLnBrk="0" hangingPunct="1">
                        <a:defRPr sz="1800" kern="1200">
                          <a:solidFill>
                            <a:schemeClr val="tx1"/>
                          </a:solidFill>
                          <a:latin typeface="Usual "/>
                        </a:defRPr>
                      </a:lvl5pPr>
                      <a:lvl6pPr marL="2286000" algn="l" defTabSz="914400" rtl="0" eaLnBrk="1" latinLnBrk="0" hangingPunct="1">
                        <a:defRPr sz="1800" kern="1200">
                          <a:solidFill>
                            <a:schemeClr val="tx1"/>
                          </a:solidFill>
                          <a:latin typeface="Usual "/>
                        </a:defRPr>
                      </a:lvl6pPr>
                      <a:lvl7pPr marL="2743200" algn="l" defTabSz="914400" rtl="0" eaLnBrk="1" latinLnBrk="0" hangingPunct="1">
                        <a:defRPr sz="1800" kern="1200">
                          <a:solidFill>
                            <a:schemeClr val="tx1"/>
                          </a:solidFill>
                          <a:latin typeface="Usual "/>
                        </a:defRPr>
                      </a:lvl7pPr>
                      <a:lvl8pPr marL="3200400" algn="l" defTabSz="914400" rtl="0" eaLnBrk="1" latinLnBrk="0" hangingPunct="1">
                        <a:defRPr sz="1800" kern="1200">
                          <a:solidFill>
                            <a:schemeClr val="tx1"/>
                          </a:solidFill>
                          <a:latin typeface="Usual "/>
                        </a:defRPr>
                      </a:lvl8pPr>
                      <a:lvl9pPr marL="3657600" algn="l" defTabSz="914400" rtl="0" eaLnBrk="1" latinLnBrk="0" hangingPunct="1">
                        <a:defRPr sz="1800" kern="1200">
                          <a:solidFill>
                            <a:schemeClr val="tx1"/>
                          </a:solidFill>
                          <a:latin typeface="Usual "/>
                        </a:defRPr>
                      </a:lvl9pPr>
                    </a:lstStyle>
                    <a:p>
                      <a:pPr rtl="0" fontAlgn="base">
                        <a:spcBef>
                          <a:spcPts val="0"/>
                        </a:spcBef>
                        <a:spcAft>
                          <a:spcPts val="0"/>
                        </a:spcAft>
                      </a:pP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47625" marR="47625"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2713291"/>
                  </a:ext>
                </a:extLst>
              </a:tr>
              <a:tr h="337421">
                <a:tc>
                  <a:txBody>
                    <a:bodyPr/>
                    <a:lstStyle>
                      <a:lvl1pPr marL="0" algn="l" defTabSz="914400" rtl="0" eaLnBrk="1" latinLnBrk="0" hangingPunct="1">
                        <a:defRPr sz="1800" kern="1200">
                          <a:solidFill>
                            <a:schemeClr val="tx1"/>
                          </a:solidFill>
                          <a:latin typeface="Usual "/>
                        </a:defRPr>
                      </a:lvl1pPr>
                      <a:lvl2pPr marL="457200" algn="l" defTabSz="914400" rtl="0" eaLnBrk="1" latinLnBrk="0" hangingPunct="1">
                        <a:defRPr sz="1800" kern="1200">
                          <a:solidFill>
                            <a:schemeClr val="tx1"/>
                          </a:solidFill>
                          <a:latin typeface="Usual "/>
                        </a:defRPr>
                      </a:lvl2pPr>
                      <a:lvl3pPr marL="914400" algn="l" defTabSz="914400" rtl="0" eaLnBrk="1" latinLnBrk="0" hangingPunct="1">
                        <a:defRPr sz="1800" kern="1200">
                          <a:solidFill>
                            <a:schemeClr val="tx1"/>
                          </a:solidFill>
                          <a:latin typeface="Usual "/>
                        </a:defRPr>
                      </a:lvl3pPr>
                      <a:lvl4pPr marL="1371600" algn="l" defTabSz="914400" rtl="0" eaLnBrk="1" latinLnBrk="0" hangingPunct="1">
                        <a:defRPr sz="1800" kern="1200">
                          <a:solidFill>
                            <a:schemeClr val="tx1"/>
                          </a:solidFill>
                          <a:latin typeface="Usual "/>
                        </a:defRPr>
                      </a:lvl4pPr>
                      <a:lvl5pPr marL="1828800" algn="l" defTabSz="914400" rtl="0" eaLnBrk="1" latinLnBrk="0" hangingPunct="1">
                        <a:defRPr sz="1800" kern="1200">
                          <a:solidFill>
                            <a:schemeClr val="tx1"/>
                          </a:solidFill>
                          <a:latin typeface="Usual "/>
                        </a:defRPr>
                      </a:lvl5pPr>
                      <a:lvl6pPr marL="2286000" algn="l" defTabSz="914400" rtl="0" eaLnBrk="1" latinLnBrk="0" hangingPunct="1">
                        <a:defRPr sz="1800" kern="1200">
                          <a:solidFill>
                            <a:schemeClr val="tx1"/>
                          </a:solidFill>
                          <a:latin typeface="Usual "/>
                        </a:defRPr>
                      </a:lvl6pPr>
                      <a:lvl7pPr marL="2743200" algn="l" defTabSz="914400" rtl="0" eaLnBrk="1" latinLnBrk="0" hangingPunct="1">
                        <a:defRPr sz="1800" kern="1200">
                          <a:solidFill>
                            <a:schemeClr val="tx1"/>
                          </a:solidFill>
                          <a:latin typeface="Usual "/>
                        </a:defRPr>
                      </a:lvl7pPr>
                      <a:lvl8pPr marL="3200400" algn="l" defTabSz="914400" rtl="0" eaLnBrk="1" latinLnBrk="0" hangingPunct="1">
                        <a:defRPr sz="1800" kern="1200">
                          <a:solidFill>
                            <a:schemeClr val="tx1"/>
                          </a:solidFill>
                          <a:latin typeface="Usual "/>
                        </a:defRPr>
                      </a:lvl8pPr>
                      <a:lvl9pPr marL="3657600" algn="l" defTabSz="914400" rtl="0" eaLnBrk="1" latinLnBrk="0" hangingPunct="1">
                        <a:defRPr sz="1800" kern="1200">
                          <a:solidFill>
                            <a:schemeClr val="tx1"/>
                          </a:solidFill>
                          <a:latin typeface="Usual "/>
                        </a:defRPr>
                      </a:lvl9pPr>
                    </a:lstStyle>
                    <a:p>
                      <a:pPr rtl="0" fontAlgn="t">
                        <a:spcBef>
                          <a:spcPts val="0"/>
                        </a:spcBef>
                        <a:spcAft>
                          <a:spcPts val="0"/>
                        </a:spcAft>
                      </a:pPr>
                      <a:r>
                        <a:rPr lang="en-US" sz="1100" b="0" i="0" u="none" strike="noStrike" dirty="0">
                          <a:solidFill>
                            <a:schemeClr val="tx2"/>
                          </a:solidFill>
                          <a:effectLst/>
                          <a:latin typeface="Arial" panose="020B0604020202020204" pitchFamily="34" charset="0"/>
                          <a:cs typeface="Arial" panose="020B0604020202020204" pitchFamily="34" charset="0"/>
                        </a:rPr>
                        <a:t>Gold</a:t>
                      </a:r>
                      <a:endParaRPr lang="en-US" sz="1100" dirty="0">
                        <a:solidFill>
                          <a:schemeClr val="tx2"/>
                        </a:solidFill>
                        <a:effectLst/>
                        <a:latin typeface="Arial" panose="020B0604020202020204" pitchFamily="34" charset="0"/>
                        <a:cs typeface="Arial" panose="020B0604020202020204" pitchFamily="34" charset="0"/>
                      </a:endParaRPr>
                    </a:p>
                  </a:txBody>
                  <a:tcPr marL="47625" marR="47625"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tx1"/>
                          </a:solidFill>
                          <a:latin typeface="Usual "/>
                        </a:defRPr>
                      </a:lvl1pPr>
                      <a:lvl2pPr marL="457200" algn="l" defTabSz="914400" rtl="0" eaLnBrk="1" latinLnBrk="0" hangingPunct="1">
                        <a:defRPr sz="1800" kern="1200">
                          <a:solidFill>
                            <a:schemeClr val="tx1"/>
                          </a:solidFill>
                          <a:latin typeface="Usual "/>
                        </a:defRPr>
                      </a:lvl2pPr>
                      <a:lvl3pPr marL="914400" algn="l" defTabSz="914400" rtl="0" eaLnBrk="1" latinLnBrk="0" hangingPunct="1">
                        <a:defRPr sz="1800" kern="1200">
                          <a:solidFill>
                            <a:schemeClr val="tx1"/>
                          </a:solidFill>
                          <a:latin typeface="Usual "/>
                        </a:defRPr>
                      </a:lvl3pPr>
                      <a:lvl4pPr marL="1371600" algn="l" defTabSz="914400" rtl="0" eaLnBrk="1" latinLnBrk="0" hangingPunct="1">
                        <a:defRPr sz="1800" kern="1200">
                          <a:solidFill>
                            <a:schemeClr val="tx1"/>
                          </a:solidFill>
                          <a:latin typeface="Usual "/>
                        </a:defRPr>
                      </a:lvl4pPr>
                      <a:lvl5pPr marL="1828800" algn="l" defTabSz="914400" rtl="0" eaLnBrk="1" latinLnBrk="0" hangingPunct="1">
                        <a:defRPr sz="1800" kern="1200">
                          <a:solidFill>
                            <a:schemeClr val="tx1"/>
                          </a:solidFill>
                          <a:latin typeface="Usual "/>
                        </a:defRPr>
                      </a:lvl5pPr>
                      <a:lvl6pPr marL="2286000" algn="l" defTabSz="914400" rtl="0" eaLnBrk="1" latinLnBrk="0" hangingPunct="1">
                        <a:defRPr sz="1800" kern="1200">
                          <a:solidFill>
                            <a:schemeClr val="tx1"/>
                          </a:solidFill>
                          <a:latin typeface="Usual "/>
                        </a:defRPr>
                      </a:lvl6pPr>
                      <a:lvl7pPr marL="2743200" algn="l" defTabSz="914400" rtl="0" eaLnBrk="1" latinLnBrk="0" hangingPunct="1">
                        <a:defRPr sz="1800" kern="1200">
                          <a:solidFill>
                            <a:schemeClr val="tx1"/>
                          </a:solidFill>
                          <a:latin typeface="Usual "/>
                        </a:defRPr>
                      </a:lvl7pPr>
                      <a:lvl8pPr marL="3200400" algn="l" defTabSz="914400" rtl="0" eaLnBrk="1" latinLnBrk="0" hangingPunct="1">
                        <a:defRPr sz="1800" kern="1200">
                          <a:solidFill>
                            <a:schemeClr val="tx1"/>
                          </a:solidFill>
                          <a:latin typeface="Usual "/>
                        </a:defRPr>
                      </a:lvl8pPr>
                      <a:lvl9pPr marL="3657600" algn="l" defTabSz="914400" rtl="0" eaLnBrk="1" latinLnBrk="0" hangingPunct="1">
                        <a:defRPr sz="1800" kern="1200">
                          <a:solidFill>
                            <a:schemeClr val="tx1"/>
                          </a:solidFill>
                          <a:latin typeface="Usual "/>
                        </a:defRPr>
                      </a:lvl9pPr>
                    </a:lstStyle>
                    <a:p>
                      <a:pPr rtl="0" fontAlgn="t">
                        <a:spcBef>
                          <a:spcPts val="0"/>
                        </a:spcBef>
                        <a:spcAft>
                          <a:spcPts val="0"/>
                        </a:spcAft>
                      </a:pPr>
                      <a:r>
                        <a:rPr lang="en-US" sz="1100" b="0" i="0" u="none" strike="noStrike" dirty="0">
                          <a:solidFill>
                            <a:srgbClr val="000000"/>
                          </a:solidFill>
                          <a:effectLst/>
                          <a:latin typeface="Arial" panose="020B0604020202020204" pitchFamily="34" charset="0"/>
                          <a:cs typeface="Arial" panose="020B0604020202020204" pitchFamily="34" charset="0"/>
                        </a:rPr>
                        <a:t>ffaa30</a:t>
                      </a:r>
                      <a:endParaRPr lang="en-US" sz="1100" dirty="0">
                        <a:effectLst/>
                        <a:latin typeface="Arial" panose="020B0604020202020204" pitchFamily="34" charset="0"/>
                        <a:cs typeface="Arial" panose="020B0604020202020204" pitchFamily="34" charset="0"/>
                      </a:endParaRPr>
                    </a:p>
                  </a:txBody>
                  <a:tcPr marL="47625" marR="47625"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sual "/>
                        </a:defRPr>
                      </a:lvl1pPr>
                      <a:lvl2pPr marL="457200" algn="l" defTabSz="914400" rtl="0" eaLnBrk="1" latinLnBrk="0" hangingPunct="1">
                        <a:defRPr sz="1800" kern="1200">
                          <a:solidFill>
                            <a:schemeClr val="tx1"/>
                          </a:solidFill>
                          <a:latin typeface="Usual "/>
                        </a:defRPr>
                      </a:lvl2pPr>
                      <a:lvl3pPr marL="914400" algn="l" defTabSz="914400" rtl="0" eaLnBrk="1" latinLnBrk="0" hangingPunct="1">
                        <a:defRPr sz="1800" kern="1200">
                          <a:solidFill>
                            <a:schemeClr val="tx1"/>
                          </a:solidFill>
                          <a:latin typeface="Usual "/>
                        </a:defRPr>
                      </a:lvl3pPr>
                      <a:lvl4pPr marL="1371600" algn="l" defTabSz="914400" rtl="0" eaLnBrk="1" latinLnBrk="0" hangingPunct="1">
                        <a:defRPr sz="1800" kern="1200">
                          <a:solidFill>
                            <a:schemeClr val="tx1"/>
                          </a:solidFill>
                          <a:latin typeface="Usual "/>
                        </a:defRPr>
                      </a:lvl4pPr>
                      <a:lvl5pPr marL="1828800" algn="l" defTabSz="914400" rtl="0" eaLnBrk="1" latinLnBrk="0" hangingPunct="1">
                        <a:defRPr sz="1800" kern="1200">
                          <a:solidFill>
                            <a:schemeClr val="tx1"/>
                          </a:solidFill>
                          <a:latin typeface="Usual "/>
                        </a:defRPr>
                      </a:lvl5pPr>
                      <a:lvl6pPr marL="2286000" algn="l" defTabSz="914400" rtl="0" eaLnBrk="1" latinLnBrk="0" hangingPunct="1">
                        <a:defRPr sz="1800" kern="1200">
                          <a:solidFill>
                            <a:schemeClr val="tx1"/>
                          </a:solidFill>
                          <a:latin typeface="Usual "/>
                        </a:defRPr>
                      </a:lvl6pPr>
                      <a:lvl7pPr marL="2743200" algn="l" defTabSz="914400" rtl="0" eaLnBrk="1" latinLnBrk="0" hangingPunct="1">
                        <a:defRPr sz="1800" kern="1200">
                          <a:solidFill>
                            <a:schemeClr val="tx1"/>
                          </a:solidFill>
                          <a:latin typeface="Usual "/>
                        </a:defRPr>
                      </a:lvl7pPr>
                      <a:lvl8pPr marL="3200400" algn="l" defTabSz="914400" rtl="0" eaLnBrk="1" latinLnBrk="0" hangingPunct="1">
                        <a:defRPr sz="1800" kern="1200">
                          <a:solidFill>
                            <a:schemeClr val="tx1"/>
                          </a:solidFill>
                          <a:latin typeface="Usual "/>
                        </a:defRPr>
                      </a:lvl8pPr>
                      <a:lvl9pPr marL="3657600" algn="l" defTabSz="914400" rtl="0" eaLnBrk="1" latinLnBrk="0" hangingPunct="1">
                        <a:defRPr sz="1800" kern="1200">
                          <a:solidFill>
                            <a:schemeClr val="tx1"/>
                          </a:solidFill>
                          <a:latin typeface="Usual "/>
                        </a:defRPr>
                      </a:lvl9pPr>
                    </a:lstStyle>
                    <a:p>
                      <a:pPr rtl="0" fontAlgn="t">
                        <a:spcBef>
                          <a:spcPts val="0"/>
                        </a:spcBef>
                        <a:spcAft>
                          <a:spcPts val="0"/>
                        </a:spcAft>
                      </a:pPr>
                      <a:r>
                        <a:rPr lang="en-US" sz="1100" b="0" i="0" u="none" strike="noStrike" dirty="0" smtClean="0">
                          <a:solidFill>
                            <a:srgbClr val="000000"/>
                          </a:solidFill>
                          <a:effectLst/>
                          <a:latin typeface="Arial" panose="020B0604020202020204" pitchFamily="34" charset="0"/>
                          <a:cs typeface="Arial" panose="020B0604020202020204" pitchFamily="34" charset="0"/>
                        </a:rPr>
                        <a:t>255_170_48</a:t>
                      </a:r>
                      <a:endParaRPr lang="en-US" sz="1100" dirty="0">
                        <a:effectLst/>
                        <a:latin typeface="Arial" panose="020B0604020202020204" pitchFamily="34" charset="0"/>
                        <a:cs typeface="Arial" panose="020B0604020202020204" pitchFamily="34" charset="0"/>
                      </a:endParaRPr>
                    </a:p>
                  </a:txBody>
                  <a:tcPr marL="47625" marR="47625"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9260707"/>
                  </a:ext>
                </a:extLst>
              </a:tr>
              <a:tr h="337421">
                <a:tc>
                  <a:txBody>
                    <a:bodyPr/>
                    <a:lstStyle>
                      <a:lvl1pPr marL="0" algn="l" defTabSz="914400" rtl="0" eaLnBrk="1" latinLnBrk="0" hangingPunct="1">
                        <a:defRPr sz="1800" kern="1200">
                          <a:solidFill>
                            <a:schemeClr val="tx1"/>
                          </a:solidFill>
                          <a:latin typeface="Usual "/>
                        </a:defRPr>
                      </a:lvl1pPr>
                      <a:lvl2pPr marL="457200" algn="l" defTabSz="914400" rtl="0" eaLnBrk="1" latinLnBrk="0" hangingPunct="1">
                        <a:defRPr sz="1800" kern="1200">
                          <a:solidFill>
                            <a:schemeClr val="tx1"/>
                          </a:solidFill>
                          <a:latin typeface="Usual "/>
                        </a:defRPr>
                      </a:lvl2pPr>
                      <a:lvl3pPr marL="914400" algn="l" defTabSz="914400" rtl="0" eaLnBrk="1" latinLnBrk="0" hangingPunct="1">
                        <a:defRPr sz="1800" kern="1200">
                          <a:solidFill>
                            <a:schemeClr val="tx1"/>
                          </a:solidFill>
                          <a:latin typeface="Usual "/>
                        </a:defRPr>
                      </a:lvl3pPr>
                      <a:lvl4pPr marL="1371600" algn="l" defTabSz="914400" rtl="0" eaLnBrk="1" latinLnBrk="0" hangingPunct="1">
                        <a:defRPr sz="1800" kern="1200">
                          <a:solidFill>
                            <a:schemeClr val="tx1"/>
                          </a:solidFill>
                          <a:latin typeface="Usual "/>
                        </a:defRPr>
                      </a:lvl4pPr>
                      <a:lvl5pPr marL="1828800" algn="l" defTabSz="914400" rtl="0" eaLnBrk="1" latinLnBrk="0" hangingPunct="1">
                        <a:defRPr sz="1800" kern="1200">
                          <a:solidFill>
                            <a:schemeClr val="tx1"/>
                          </a:solidFill>
                          <a:latin typeface="Usual "/>
                        </a:defRPr>
                      </a:lvl5pPr>
                      <a:lvl6pPr marL="2286000" algn="l" defTabSz="914400" rtl="0" eaLnBrk="1" latinLnBrk="0" hangingPunct="1">
                        <a:defRPr sz="1800" kern="1200">
                          <a:solidFill>
                            <a:schemeClr val="tx1"/>
                          </a:solidFill>
                          <a:latin typeface="Usual "/>
                        </a:defRPr>
                      </a:lvl6pPr>
                      <a:lvl7pPr marL="2743200" algn="l" defTabSz="914400" rtl="0" eaLnBrk="1" latinLnBrk="0" hangingPunct="1">
                        <a:defRPr sz="1800" kern="1200">
                          <a:solidFill>
                            <a:schemeClr val="tx1"/>
                          </a:solidFill>
                          <a:latin typeface="Usual "/>
                        </a:defRPr>
                      </a:lvl7pPr>
                      <a:lvl8pPr marL="3200400" algn="l" defTabSz="914400" rtl="0" eaLnBrk="1" latinLnBrk="0" hangingPunct="1">
                        <a:defRPr sz="1800" kern="1200">
                          <a:solidFill>
                            <a:schemeClr val="tx1"/>
                          </a:solidFill>
                          <a:latin typeface="Usual "/>
                        </a:defRPr>
                      </a:lvl8pPr>
                      <a:lvl9pPr marL="3657600" algn="l" defTabSz="914400" rtl="0" eaLnBrk="1" latinLnBrk="0" hangingPunct="1">
                        <a:defRPr sz="1800" kern="1200">
                          <a:solidFill>
                            <a:schemeClr val="tx1"/>
                          </a:solidFill>
                          <a:latin typeface="Usual "/>
                        </a:defRPr>
                      </a:lvl9pPr>
                    </a:lstStyle>
                    <a:p>
                      <a:pPr rtl="0" fontAlgn="t">
                        <a:spcBef>
                          <a:spcPts val="0"/>
                        </a:spcBef>
                        <a:spcAft>
                          <a:spcPts val="0"/>
                        </a:spcAft>
                      </a:pPr>
                      <a:r>
                        <a:rPr lang="en-US" sz="1100" b="0" i="0" u="none" strike="noStrike" dirty="0">
                          <a:solidFill>
                            <a:schemeClr val="bg1"/>
                          </a:solidFill>
                          <a:effectLst/>
                          <a:latin typeface="Arial" panose="020B0604020202020204" pitchFamily="34" charset="0"/>
                          <a:cs typeface="Arial" panose="020B0604020202020204" pitchFamily="34" charset="0"/>
                        </a:rPr>
                        <a:t>Green</a:t>
                      </a:r>
                      <a:endParaRPr lang="en-US" sz="1100" dirty="0">
                        <a:solidFill>
                          <a:schemeClr val="bg1"/>
                        </a:solidFill>
                        <a:effectLst/>
                        <a:latin typeface="Arial" panose="020B0604020202020204" pitchFamily="34" charset="0"/>
                        <a:cs typeface="Arial" panose="020B0604020202020204" pitchFamily="34" charset="0"/>
                      </a:endParaRPr>
                    </a:p>
                  </a:txBody>
                  <a:tcPr marL="47625" marR="47625"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tx1"/>
                          </a:solidFill>
                          <a:latin typeface="Usual "/>
                        </a:defRPr>
                      </a:lvl1pPr>
                      <a:lvl2pPr marL="457200" algn="l" defTabSz="914400" rtl="0" eaLnBrk="1" latinLnBrk="0" hangingPunct="1">
                        <a:defRPr sz="1800" kern="1200">
                          <a:solidFill>
                            <a:schemeClr val="tx1"/>
                          </a:solidFill>
                          <a:latin typeface="Usual "/>
                        </a:defRPr>
                      </a:lvl2pPr>
                      <a:lvl3pPr marL="914400" algn="l" defTabSz="914400" rtl="0" eaLnBrk="1" latinLnBrk="0" hangingPunct="1">
                        <a:defRPr sz="1800" kern="1200">
                          <a:solidFill>
                            <a:schemeClr val="tx1"/>
                          </a:solidFill>
                          <a:latin typeface="Usual "/>
                        </a:defRPr>
                      </a:lvl3pPr>
                      <a:lvl4pPr marL="1371600" algn="l" defTabSz="914400" rtl="0" eaLnBrk="1" latinLnBrk="0" hangingPunct="1">
                        <a:defRPr sz="1800" kern="1200">
                          <a:solidFill>
                            <a:schemeClr val="tx1"/>
                          </a:solidFill>
                          <a:latin typeface="Usual "/>
                        </a:defRPr>
                      </a:lvl4pPr>
                      <a:lvl5pPr marL="1828800" algn="l" defTabSz="914400" rtl="0" eaLnBrk="1" latinLnBrk="0" hangingPunct="1">
                        <a:defRPr sz="1800" kern="1200">
                          <a:solidFill>
                            <a:schemeClr val="tx1"/>
                          </a:solidFill>
                          <a:latin typeface="Usual "/>
                        </a:defRPr>
                      </a:lvl5pPr>
                      <a:lvl6pPr marL="2286000" algn="l" defTabSz="914400" rtl="0" eaLnBrk="1" latinLnBrk="0" hangingPunct="1">
                        <a:defRPr sz="1800" kern="1200">
                          <a:solidFill>
                            <a:schemeClr val="tx1"/>
                          </a:solidFill>
                          <a:latin typeface="Usual "/>
                        </a:defRPr>
                      </a:lvl6pPr>
                      <a:lvl7pPr marL="2743200" algn="l" defTabSz="914400" rtl="0" eaLnBrk="1" latinLnBrk="0" hangingPunct="1">
                        <a:defRPr sz="1800" kern="1200">
                          <a:solidFill>
                            <a:schemeClr val="tx1"/>
                          </a:solidFill>
                          <a:latin typeface="Usual "/>
                        </a:defRPr>
                      </a:lvl7pPr>
                      <a:lvl8pPr marL="3200400" algn="l" defTabSz="914400" rtl="0" eaLnBrk="1" latinLnBrk="0" hangingPunct="1">
                        <a:defRPr sz="1800" kern="1200">
                          <a:solidFill>
                            <a:schemeClr val="tx1"/>
                          </a:solidFill>
                          <a:latin typeface="Usual "/>
                        </a:defRPr>
                      </a:lvl8pPr>
                      <a:lvl9pPr marL="3657600" algn="l" defTabSz="914400" rtl="0" eaLnBrk="1" latinLnBrk="0" hangingPunct="1">
                        <a:defRPr sz="1800" kern="1200">
                          <a:solidFill>
                            <a:schemeClr val="tx1"/>
                          </a:solidFill>
                          <a:latin typeface="Usual "/>
                        </a:defRPr>
                      </a:lvl9pPr>
                    </a:lstStyle>
                    <a:p>
                      <a:pPr rtl="0" fontAlgn="t">
                        <a:spcBef>
                          <a:spcPts val="0"/>
                        </a:spcBef>
                        <a:spcAft>
                          <a:spcPts val="0"/>
                        </a:spcAft>
                      </a:pPr>
                      <a:r>
                        <a:rPr lang="en-US" sz="1100" b="0" i="0" u="none" strike="noStrike" dirty="0">
                          <a:solidFill>
                            <a:srgbClr val="000000"/>
                          </a:solidFill>
                          <a:effectLst/>
                          <a:latin typeface="Arial" panose="020B0604020202020204" pitchFamily="34" charset="0"/>
                          <a:cs typeface="Arial" panose="020B0604020202020204" pitchFamily="34" charset="0"/>
                        </a:rPr>
                        <a:t>398635</a:t>
                      </a:r>
                      <a:endParaRPr lang="en-US" sz="1100" dirty="0">
                        <a:effectLst/>
                        <a:latin typeface="Arial" panose="020B0604020202020204" pitchFamily="34" charset="0"/>
                        <a:cs typeface="Arial" panose="020B0604020202020204" pitchFamily="34" charset="0"/>
                      </a:endParaRPr>
                    </a:p>
                  </a:txBody>
                  <a:tcPr marL="47625" marR="47625"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sual "/>
                        </a:defRPr>
                      </a:lvl1pPr>
                      <a:lvl2pPr marL="457200" algn="l" defTabSz="914400" rtl="0" eaLnBrk="1" latinLnBrk="0" hangingPunct="1">
                        <a:defRPr sz="1800" kern="1200">
                          <a:solidFill>
                            <a:schemeClr val="tx1"/>
                          </a:solidFill>
                          <a:latin typeface="Usual "/>
                        </a:defRPr>
                      </a:lvl2pPr>
                      <a:lvl3pPr marL="914400" algn="l" defTabSz="914400" rtl="0" eaLnBrk="1" latinLnBrk="0" hangingPunct="1">
                        <a:defRPr sz="1800" kern="1200">
                          <a:solidFill>
                            <a:schemeClr val="tx1"/>
                          </a:solidFill>
                          <a:latin typeface="Usual "/>
                        </a:defRPr>
                      </a:lvl3pPr>
                      <a:lvl4pPr marL="1371600" algn="l" defTabSz="914400" rtl="0" eaLnBrk="1" latinLnBrk="0" hangingPunct="1">
                        <a:defRPr sz="1800" kern="1200">
                          <a:solidFill>
                            <a:schemeClr val="tx1"/>
                          </a:solidFill>
                          <a:latin typeface="Usual "/>
                        </a:defRPr>
                      </a:lvl4pPr>
                      <a:lvl5pPr marL="1828800" algn="l" defTabSz="914400" rtl="0" eaLnBrk="1" latinLnBrk="0" hangingPunct="1">
                        <a:defRPr sz="1800" kern="1200">
                          <a:solidFill>
                            <a:schemeClr val="tx1"/>
                          </a:solidFill>
                          <a:latin typeface="Usual "/>
                        </a:defRPr>
                      </a:lvl5pPr>
                      <a:lvl6pPr marL="2286000" algn="l" defTabSz="914400" rtl="0" eaLnBrk="1" latinLnBrk="0" hangingPunct="1">
                        <a:defRPr sz="1800" kern="1200">
                          <a:solidFill>
                            <a:schemeClr val="tx1"/>
                          </a:solidFill>
                          <a:latin typeface="Usual "/>
                        </a:defRPr>
                      </a:lvl6pPr>
                      <a:lvl7pPr marL="2743200" algn="l" defTabSz="914400" rtl="0" eaLnBrk="1" latinLnBrk="0" hangingPunct="1">
                        <a:defRPr sz="1800" kern="1200">
                          <a:solidFill>
                            <a:schemeClr val="tx1"/>
                          </a:solidFill>
                          <a:latin typeface="Usual "/>
                        </a:defRPr>
                      </a:lvl7pPr>
                      <a:lvl8pPr marL="3200400" algn="l" defTabSz="914400" rtl="0" eaLnBrk="1" latinLnBrk="0" hangingPunct="1">
                        <a:defRPr sz="1800" kern="1200">
                          <a:solidFill>
                            <a:schemeClr val="tx1"/>
                          </a:solidFill>
                          <a:latin typeface="Usual "/>
                        </a:defRPr>
                      </a:lvl8pPr>
                      <a:lvl9pPr marL="3657600" algn="l" defTabSz="914400" rtl="0" eaLnBrk="1" latinLnBrk="0" hangingPunct="1">
                        <a:defRPr sz="1800" kern="1200">
                          <a:solidFill>
                            <a:schemeClr val="tx1"/>
                          </a:solidFill>
                          <a:latin typeface="Usual "/>
                        </a:defRPr>
                      </a:lvl9pPr>
                    </a:lstStyle>
                    <a:p>
                      <a:pPr rtl="0" fontAlgn="t">
                        <a:spcBef>
                          <a:spcPts val="0"/>
                        </a:spcBef>
                        <a:spcAft>
                          <a:spcPts val="0"/>
                        </a:spcAft>
                      </a:pPr>
                      <a:r>
                        <a:rPr lang="en-US" sz="1100" b="0" i="0" u="none" strike="noStrike" dirty="0" smtClean="0">
                          <a:solidFill>
                            <a:srgbClr val="000000"/>
                          </a:solidFill>
                          <a:effectLst/>
                          <a:latin typeface="Arial" panose="020B0604020202020204" pitchFamily="34" charset="0"/>
                          <a:cs typeface="Arial" panose="020B0604020202020204" pitchFamily="34" charset="0"/>
                        </a:rPr>
                        <a:t>57_134_53</a:t>
                      </a:r>
                      <a:endParaRPr lang="en-US" sz="1100" dirty="0">
                        <a:effectLst/>
                        <a:latin typeface="Arial" panose="020B0604020202020204" pitchFamily="34" charset="0"/>
                        <a:cs typeface="Arial" panose="020B0604020202020204" pitchFamily="34" charset="0"/>
                      </a:endParaRPr>
                    </a:p>
                  </a:txBody>
                  <a:tcPr marL="47625" marR="47625"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9763596"/>
                  </a:ext>
                </a:extLst>
              </a:tr>
              <a:tr h="337421">
                <a:tc>
                  <a:txBody>
                    <a:bodyPr/>
                    <a:lstStyle>
                      <a:lvl1pPr marL="0" algn="l" defTabSz="914400" rtl="0" eaLnBrk="1" latinLnBrk="0" hangingPunct="1">
                        <a:defRPr sz="1800" kern="1200">
                          <a:solidFill>
                            <a:schemeClr val="tx1"/>
                          </a:solidFill>
                          <a:latin typeface="Usual "/>
                        </a:defRPr>
                      </a:lvl1pPr>
                      <a:lvl2pPr marL="457200" algn="l" defTabSz="914400" rtl="0" eaLnBrk="1" latinLnBrk="0" hangingPunct="1">
                        <a:defRPr sz="1800" kern="1200">
                          <a:solidFill>
                            <a:schemeClr val="tx1"/>
                          </a:solidFill>
                          <a:latin typeface="Usual "/>
                        </a:defRPr>
                      </a:lvl2pPr>
                      <a:lvl3pPr marL="914400" algn="l" defTabSz="914400" rtl="0" eaLnBrk="1" latinLnBrk="0" hangingPunct="1">
                        <a:defRPr sz="1800" kern="1200">
                          <a:solidFill>
                            <a:schemeClr val="tx1"/>
                          </a:solidFill>
                          <a:latin typeface="Usual "/>
                        </a:defRPr>
                      </a:lvl3pPr>
                      <a:lvl4pPr marL="1371600" algn="l" defTabSz="914400" rtl="0" eaLnBrk="1" latinLnBrk="0" hangingPunct="1">
                        <a:defRPr sz="1800" kern="1200">
                          <a:solidFill>
                            <a:schemeClr val="tx1"/>
                          </a:solidFill>
                          <a:latin typeface="Usual "/>
                        </a:defRPr>
                      </a:lvl4pPr>
                      <a:lvl5pPr marL="1828800" algn="l" defTabSz="914400" rtl="0" eaLnBrk="1" latinLnBrk="0" hangingPunct="1">
                        <a:defRPr sz="1800" kern="1200">
                          <a:solidFill>
                            <a:schemeClr val="tx1"/>
                          </a:solidFill>
                          <a:latin typeface="Usual "/>
                        </a:defRPr>
                      </a:lvl5pPr>
                      <a:lvl6pPr marL="2286000" algn="l" defTabSz="914400" rtl="0" eaLnBrk="1" latinLnBrk="0" hangingPunct="1">
                        <a:defRPr sz="1800" kern="1200">
                          <a:solidFill>
                            <a:schemeClr val="tx1"/>
                          </a:solidFill>
                          <a:latin typeface="Usual "/>
                        </a:defRPr>
                      </a:lvl6pPr>
                      <a:lvl7pPr marL="2743200" algn="l" defTabSz="914400" rtl="0" eaLnBrk="1" latinLnBrk="0" hangingPunct="1">
                        <a:defRPr sz="1800" kern="1200">
                          <a:solidFill>
                            <a:schemeClr val="tx1"/>
                          </a:solidFill>
                          <a:latin typeface="Usual "/>
                        </a:defRPr>
                      </a:lvl7pPr>
                      <a:lvl8pPr marL="3200400" algn="l" defTabSz="914400" rtl="0" eaLnBrk="1" latinLnBrk="0" hangingPunct="1">
                        <a:defRPr sz="1800" kern="1200">
                          <a:solidFill>
                            <a:schemeClr val="tx1"/>
                          </a:solidFill>
                          <a:latin typeface="Usual "/>
                        </a:defRPr>
                      </a:lvl8pPr>
                      <a:lvl9pPr marL="3657600" algn="l" defTabSz="914400" rtl="0" eaLnBrk="1" latinLnBrk="0" hangingPunct="1">
                        <a:defRPr sz="1800" kern="1200">
                          <a:solidFill>
                            <a:schemeClr val="tx1"/>
                          </a:solidFill>
                          <a:latin typeface="Usual "/>
                        </a:defRPr>
                      </a:lvl9pPr>
                    </a:lstStyle>
                    <a:p>
                      <a:pPr rtl="0" fontAlgn="t">
                        <a:spcBef>
                          <a:spcPts val="0"/>
                        </a:spcBef>
                        <a:spcAft>
                          <a:spcPts val="0"/>
                        </a:spcAft>
                      </a:pPr>
                      <a:r>
                        <a:rPr lang="en-US" sz="1100" b="0" i="0" u="none" strike="noStrike" dirty="0">
                          <a:solidFill>
                            <a:schemeClr val="bg1"/>
                          </a:solidFill>
                          <a:effectLst/>
                          <a:latin typeface="Arial" panose="020B0604020202020204" pitchFamily="34" charset="0"/>
                          <a:cs typeface="Arial" panose="020B0604020202020204" pitchFamily="34" charset="0"/>
                        </a:rPr>
                        <a:t>Lt. Blue</a:t>
                      </a:r>
                      <a:endParaRPr lang="en-US" sz="1100" dirty="0">
                        <a:solidFill>
                          <a:schemeClr val="bg1"/>
                        </a:solidFill>
                        <a:effectLst/>
                        <a:latin typeface="Arial" panose="020B0604020202020204" pitchFamily="34" charset="0"/>
                        <a:cs typeface="Arial" panose="020B0604020202020204" pitchFamily="34" charset="0"/>
                      </a:endParaRPr>
                    </a:p>
                  </a:txBody>
                  <a:tcPr marL="47625" marR="47625"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sz="1800" kern="1200">
                          <a:solidFill>
                            <a:schemeClr val="tx1"/>
                          </a:solidFill>
                          <a:latin typeface="Usual "/>
                        </a:defRPr>
                      </a:lvl1pPr>
                      <a:lvl2pPr marL="457200" algn="l" defTabSz="914400" rtl="0" eaLnBrk="1" latinLnBrk="0" hangingPunct="1">
                        <a:defRPr sz="1800" kern="1200">
                          <a:solidFill>
                            <a:schemeClr val="tx1"/>
                          </a:solidFill>
                          <a:latin typeface="Usual "/>
                        </a:defRPr>
                      </a:lvl2pPr>
                      <a:lvl3pPr marL="914400" algn="l" defTabSz="914400" rtl="0" eaLnBrk="1" latinLnBrk="0" hangingPunct="1">
                        <a:defRPr sz="1800" kern="1200">
                          <a:solidFill>
                            <a:schemeClr val="tx1"/>
                          </a:solidFill>
                          <a:latin typeface="Usual "/>
                        </a:defRPr>
                      </a:lvl3pPr>
                      <a:lvl4pPr marL="1371600" algn="l" defTabSz="914400" rtl="0" eaLnBrk="1" latinLnBrk="0" hangingPunct="1">
                        <a:defRPr sz="1800" kern="1200">
                          <a:solidFill>
                            <a:schemeClr val="tx1"/>
                          </a:solidFill>
                          <a:latin typeface="Usual "/>
                        </a:defRPr>
                      </a:lvl4pPr>
                      <a:lvl5pPr marL="1828800" algn="l" defTabSz="914400" rtl="0" eaLnBrk="1" latinLnBrk="0" hangingPunct="1">
                        <a:defRPr sz="1800" kern="1200">
                          <a:solidFill>
                            <a:schemeClr val="tx1"/>
                          </a:solidFill>
                          <a:latin typeface="Usual "/>
                        </a:defRPr>
                      </a:lvl5pPr>
                      <a:lvl6pPr marL="2286000" algn="l" defTabSz="914400" rtl="0" eaLnBrk="1" latinLnBrk="0" hangingPunct="1">
                        <a:defRPr sz="1800" kern="1200">
                          <a:solidFill>
                            <a:schemeClr val="tx1"/>
                          </a:solidFill>
                          <a:latin typeface="Usual "/>
                        </a:defRPr>
                      </a:lvl6pPr>
                      <a:lvl7pPr marL="2743200" algn="l" defTabSz="914400" rtl="0" eaLnBrk="1" latinLnBrk="0" hangingPunct="1">
                        <a:defRPr sz="1800" kern="1200">
                          <a:solidFill>
                            <a:schemeClr val="tx1"/>
                          </a:solidFill>
                          <a:latin typeface="Usual "/>
                        </a:defRPr>
                      </a:lvl7pPr>
                      <a:lvl8pPr marL="3200400" algn="l" defTabSz="914400" rtl="0" eaLnBrk="1" latinLnBrk="0" hangingPunct="1">
                        <a:defRPr sz="1800" kern="1200">
                          <a:solidFill>
                            <a:schemeClr val="tx1"/>
                          </a:solidFill>
                          <a:latin typeface="Usual "/>
                        </a:defRPr>
                      </a:lvl8pPr>
                      <a:lvl9pPr marL="3657600" algn="l" defTabSz="914400" rtl="0" eaLnBrk="1" latinLnBrk="0" hangingPunct="1">
                        <a:defRPr sz="1800" kern="1200">
                          <a:solidFill>
                            <a:schemeClr val="tx1"/>
                          </a:solidFill>
                          <a:latin typeface="Usual "/>
                        </a:defRPr>
                      </a:lvl9pPr>
                    </a:lstStyle>
                    <a:p>
                      <a:pPr rtl="0" fontAlgn="t">
                        <a:spcBef>
                          <a:spcPts val="0"/>
                        </a:spcBef>
                        <a:spcAft>
                          <a:spcPts val="0"/>
                        </a:spcAft>
                      </a:pPr>
                      <a:r>
                        <a:rPr lang="en-US" sz="1100" b="0" i="0" u="none" strike="noStrike">
                          <a:solidFill>
                            <a:srgbClr val="000000"/>
                          </a:solidFill>
                          <a:effectLst/>
                          <a:latin typeface="Arial" panose="020B0604020202020204" pitchFamily="34" charset="0"/>
                          <a:cs typeface="Arial" panose="020B0604020202020204" pitchFamily="34" charset="0"/>
                        </a:rPr>
                        <a:t>47aad8</a:t>
                      </a:r>
                      <a:endParaRPr lang="en-US" sz="1100">
                        <a:effectLst/>
                        <a:latin typeface="Arial" panose="020B0604020202020204" pitchFamily="34" charset="0"/>
                        <a:cs typeface="Arial" panose="020B0604020202020204" pitchFamily="34" charset="0"/>
                      </a:endParaRPr>
                    </a:p>
                  </a:txBody>
                  <a:tcPr marL="47625" marR="47625"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sual "/>
                        </a:defRPr>
                      </a:lvl1pPr>
                      <a:lvl2pPr marL="457200" algn="l" defTabSz="914400" rtl="0" eaLnBrk="1" latinLnBrk="0" hangingPunct="1">
                        <a:defRPr sz="1800" kern="1200">
                          <a:solidFill>
                            <a:schemeClr val="tx1"/>
                          </a:solidFill>
                          <a:latin typeface="Usual "/>
                        </a:defRPr>
                      </a:lvl2pPr>
                      <a:lvl3pPr marL="914400" algn="l" defTabSz="914400" rtl="0" eaLnBrk="1" latinLnBrk="0" hangingPunct="1">
                        <a:defRPr sz="1800" kern="1200">
                          <a:solidFill>
                            <a:schemeClr val="tx1"/>
                          </a:solidFill>
                          <a:latin typeface="Usual "/>
                        </a:defRPr>
                      </a:lvl3pPr>
                      <a:lvl4pPr marL="1371600" algn="l" defTabSz="914400" rtl="0" eaLnBrk="1" latinLnBrk="0" hangingPunct="1">
                        <a:defRPr sz="1800" kern="1200">
                          <a:solidFill>
                            <a:schemeClr val="tx1"/>
                          </a:solidFill>
                          <a:latin typeface="Usual "/>
                        </a:defRPr>
                      </a:lvl4pPr>
                      <a:lvl5pPr marL="1828800" algn="l" defTabSz="914400" rtl="0" eaLnBrk="1" latinLnBrk="0" hangingPunct="1">
                        <a:defRPr sz="1800" kern="1200">
                          <a:solidFill>
                            <a:schemeClr val="tx1"/>
                          </a:solidFill>
                          <a:latin typeface="Usual "/>
                        </a:defRPr>
                      </a:lvl5pPr>
                      <a:lvl6pPr marL="2286000" algn="l" defTabSz="914400" rtl="0" eaLnBrk="1" latinLnBrk="0" hangingPunct="1">
                        <a:defRPr sz="1800" kern="1200">
                          <a:solidFill>
                            <a:schemeClr val="tx1"/>
                          </a:solidFill>
                          <a:latin typeface="Usual "/>
                        </a:defRPr>
                      </a:lvl6pPr>
                      <a:lvl7pPr marL="2743200" algn="l" defTabSz="914400" rtl="0" eaLnBrk="1" latinLnBrk="0" hangingPunct="1">
                        <a:defRPr sz="1800" kern="1200">
                          <a:solidFill>
                            <a:schemeClr val="tx1"/>
                          </a:solidFill>
                          <a:latin typeface="Usual "/>
                        </a:defRPr>
                      </a:lvl7pPr>
                      <a:lvl8pPr marL="3200400" algn="l" defTabSz="914400" rtl="0" eaLnBrk="1" latinLnBrk="0" hangingPunct="1">
                        <a:defRPr sz="1800" kern="1200">
                          <a:solidFill>
                            <a:schemeClr val="tx1"/>
                          </a:solidFill>
                          <a:latin typeface="Usual "/>
                        </a:defRPr>
                      </a:lvl8pPr>
                      <a:lvl9pPr marL="3657600" algn="l" defTabSz="914400" rtl="0" eaLnBrk="1" latinLnBrk="0" hangingPunct="1">
                        <a:defRPr sz="1800" kern="1200">
                          <a:solidFill>
                            <a:schemeClr val="tx1"/>
                          </a:solidFill>
                          <a:latin typeface="Usual "/>
                        </a:defRPr>
                      </a:lvl9pPr>
                    </a:lstStyle>
                    <a:p>
                      <a:pPr rtl="0" fontAlgn="t">
                        <a:spcBef>
                          <a:spcPts val="0"/>
                        </a:spcBef>
                        <a:spcAft>
                          <a:spcPts val="0"/>
                        </a:spcAft>
                      </a:pPr>
                      <a:r>
                        <a:rPr lang="en-US" sz="1100" b="0" i="0" u="none" strike="noStrike" dirty="0" smtClean="0">
                          <a:solidFill>
                            <a:srgbClr val="000000"/>
                          </a:solidFill>
                          <a:effectLst/>
                          <a:latin typeface="Arial" panose="020B0604020202020204" pitchFamily="34" charset="0"/>
                          <a:cs typeface="Arial" panose="020B0604020202020204" pitchFamily="34" charset="0"/>
                        </a:rPr>
                        <a:t>71_170_216</a:t>
                      </a:r>
                      <a:endParaRPr lang="en-US" sz="1100" dirty="0">
                        <a:effectLst/>
                        <a:latin typeface="Arial" panose="020B0604020202020204" pitchFamily="34" charset="0"/>
                        <a:cs typeface="Arial" panose="020B0604020202020204" pitchFamily="34" charset="0"/>
                      </a:endParaRPr>
                    </a:p>
                  </a:txBody>
                  <a:tcPr marL="47625" marR="47625"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0662000"/>
                  </a:ext>
                </a:extLst>
              </a:tr>
              <a:tr h="337421">
                <a:tc>
                  <a:txBody>
                    <a:bodyPr/>
                    <a:lstStyle>
                      <a:lvl1pPr marL="0" algn="l" defTabSz="914400" rtl="0" eaLnBrk="1" latinLnBrk="0" hangingPunct="1">
                        <a:defRPr sz="1800" kern="1200">
                          <a:solidFill>
                            <a:schemeClr val="tx1"/>
                          </a:solidFill>
                          <a:latin typeface="Usual "/>
                        </a:defRPr>
                      </a:lvl1pPr>
                      <a:lvl2pPr marL="457200" algn="l" defTabSz="914400" rtl="0" eaLnBrk="1" latinLnBrk="0" hangingPunct="1">
                        <a:defRPr sz="1800" kern="1200">
                          <a:solidFill>
                            <a:schemeClr val="tx1"/>
                          </a:solidFill>
                          <a:latin typeface="Usual "/>
                        </a:defRPr>
                      </a:lvl2pPr>
                      <a:lvl3pPr marL="914400" algn="l" defTabSz="914400" rtl="0" eaLnBrk="1" latinLnBrk="0" hangingPunct="1">
                        <a:defRPr sz="1800" kern="1200">
                          <a:solidFill>
                            <a:schemeClr val="tx1"/>
                          </a:solidFill>
                          <a:latin typeface="Usual "/>
                        </a:defRPr>
                      </a:lvl3pPr>
                      <a:lvl4pPr marL="1371600" algn="l" defTabSz="914400" rtl="0" eaLnBrk="1" latinLnBrk="0" hangingPunct="1">
                        <a:defRPr sz="1800" kern="1200">
                          <a:solidFill>
                            <a:schemeClr val="tx1"/>
                          </a:solidFill>
                          <a:latin typeface="Usual "/>
                        </a:defRPr>
                      </a:lvl4pPr>
                      <a:lvl5pPr marL="1828800" algn="l" defTabSz="914400" rtl="0" eaLnBrk="1" latinLnBrk="0" hangingPunct="1">
                        <a:defRPr sz="1800" kern="1200">
                          <a:solidFill>
                            <a:schemeClr val="tx1"/>
                          </a:solidFill>
                          <a:latin typeface="Usual "/>
                        </a:defRPr>
                      </a:lvl5pPr>
                      <a:lvl6pPr marL="2286000" algn="l" defTabSz="914400" rtl="0" eaLnBrk="1" latinLnBrk="0" hangingPunct="1">
                        <a:defRPr sz="1800" kern="1200">
                          <a:solidFill>
                            <a:schemeClr val="tx1"/>
                          </a:solidFill>
                          <a:latin typeface="Usual "/>
                        </a:defRPr>
                      </a:lvl6pPr>
                      <a:lvl7pPr marL="2743200" algn="l" defTabSz="914400" rtl="0" eaLnBrk="1" latinLnBrk="0" hangingPunct="1">
                        <a:defRPr sz="1800" kern="1200">
                          <a:solidFill>
                            <a:schemeClr val="tx1"/>
                          </a:solidFill>
                          <a:latin typeface="Usual "/>
                        </a:defRPr>
                      </a:lvl7pPr>
                      <a:lvl8pPr marL="3200400" algn="l" defTabSz="914400" rtl="0" eaLnBrk="1" latinLnBrk="0" hangingPunct="1">
                        <a:defRPr sz="1800" kern="1200">
                          <a:solidFill>
                            <a:schemeClr val="tx1"/>
                          </a:solidFill>
                          <a:latin typeface="Usual "/>
                        </a:defRPr>
                      </a:lvl8pPr>
                      <a:lvl9pPr marL="3657600" algn="l" defTabSz="914400" rtl="0" eaLnBrk="1" latinLnBrk="0" hangingPunct="1">
                        <a:defRPr sz="1800" kern="1200">
                          <a:solidFill>
                            <a:schemeClr val="tx1"/>
                          </a:solidFill>
                          <a:latin typeface="Usual "/>
                        </a:defRPr>
                      </a:lvl9pPr>
                    </a:lstStyle>
                    <a:p>
                      <a:pPr rtl="0" fontAlgn="t">
                        <a:spcBef>
                          <a:spcPts val="0"/>
                        </a:spcBef>
                        <a:spcAft>
                          <a:spcPts val="0"/>
                        </a:spcAft>
                      </a:pPr>
                      <a:r>
                        <a:rPr lang="en-US" sz="1100" b="0" i="0" u="none" strike="noStrike" dirty="0">
                          <a:solidFill>
                            <a:schemeClr val="bg1"/>
                          </a:solidFill>
                          <a:effectLst/>
                          <a:latin typeface="Arial" panose="020B0604020202020204" pitchFamily="34" charset="0"/>
                          <a:cs typeface="Arial" panose="020B0604020202020204" pitchFamily="34" charset="0"/>
                        </a:rPr>
                        <a:t>Red</a:t>
                      </a:r>
                      <a:endParaRPr lang="en-US" sz="1100" dirty="0">
                        <a:solidFill>
                          <a:schemeClr val="bg1"/>
                        </a:solidFill>
                        <a:effectLst/>
                        <a:latin typeface="Arial" panose="020B0604020202020204" pitchFamily="34" charset="0"/>
                        <a:cs typeface="Arial" panose="020B0604020202020204" pitchFamily="34" charset="0"/>
                      </a:endParaRPr>
                    </a:p>
                  </a:txBody>
                  <a:tcPr marL="47625" marR="47625"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7D2233"/>
                    </a:solidFill>
                  </a:tcPr>
                </a:tc>
                <a:tc>
                  <a:txBody>
                    <a:bodyPr/>
                    <a:lstStyle>
                      <a:lvl1pPr marL="0" algn="l" defTabSz="914400" rtl="0" eaLnBrk="1" latinLnBrk="0" hangingPunct="1">
                        <a:defRPr sz="1800" kern="1200">
                          <a:solidFill>
                            <a:schemeClr val="tx1"/>
                          </a:solidFill>
                          <a:latin typeface="Usual "/>
                        </a:defRPr>
                      </a:lvl1pPr>
                      <a:lvl2pPr marL="457200" algn="l" defTabSz="914400" rtl="0" eaLnBrk="1" latinLnBrk="0" hangingPunct="1">
                        <a:defRPr sz="1800" kern="1200">
                          <a:solidFill>
                            <a:schemeClr val="tx1"/>
                          </a:solidFill>
                          <a:latin typeface="Usual "/>
                        </a:defRPr>
                      </a:lvl2pPr>
                      <a:lvl3pPr marL="914400" algn="l" defTabSz="914400" rtl="0" eaLnBrk="1" latinLnBrk="0" hangingPunct="1">
                        <a:defRPr sz="1800" kern="1200">
                          <a:solidFill>
                            <a:schemeClr val="tx1"/>
                          </a:solidFill>
                          <a:latin typeface="Usual "/>
                        </a:defRPr>
                      </a:lvl3pPr>
                      <a:lvl4pPr marL="1371600" algn="l" defTabSz="914400" rtl="0" eaLnBrk="1" latinLnBrk="0" hangingPunct="1">
                        <a:defRPr sz="1800" kern="1200">
                          <a:solidFill>
                            <a:schemeClr val="tx1"/>
                          </a:solidFill>
                          <a:latin typeface="Usual "/>
                        </a:defRPr>
                      </a:lvl4pPr>
                      <a:lvl5pPr marL="1828800" algn="l" defTabSz="914400" rtl="0" eaLnBrk="1" latinLnBrk="0" hangingPunct="1">
                        <a:defRPr sz="1800" kern="1200">
                          <a:solidFill>
                            <a:schemeClr val="tx1"/>
                          </a:solidFill>
                          <a:latin typeface="Usual "/>
                        </a:defRPr>
                      </a:lvl5pPr>
                      <a:lvl6pPr marL="2286000" algn="l" defTabSz="914400" rtl="0" eaLnBrk="1" latinLnBrk="0" hangingPunct="1">
                        <a:defRPr sz="1800" kern="1200">
                          <a:solidFill>
                            <a:schemeClr val="tx1"/>
                          </a:solidFill>
                          <a:latin typeface="Usual "/>
                        </a:defRPr>
                      </a:lvl6pPr>
                      <a:lvl7pPr marL="2743200" algn="l" defTabSz="914400" rtl="0" eaLnBrk="1" latinLnBrk="0" hangingPunct="1">
                        <a:defRPr sz="1800" kern="1200">
                          <a:solidFill>
                            <a:schemeClr val="tx1"/>
                          </a:solidFill>
                          <a:latin typeface="Usual "/>
                        </a:defRPr>
                      </a:lvl7pPr>
                      <a:lvl8pPr marL="3200400" algn="l" defTabSz="914400" rtl="0" eaLnBrk="1" latinLnBrk="0" hangingPunct="1">
                        <a:defRPr sz="1800" kern="1200">
                          <a:solidFill>
                            <a:schemeClr val="tx1"/>
                          </a:solidFill>
                          <a:latin typeface="Usual "/>
                        </a:defRPr>
                      </a:lvl8pPr>
                      <a:lvl9pPr marL="3657600" algn="l" defTabSz="914400" rtl="0" eaLnBrk="1" latinLnBrk="0" hangingPunct="1">
                        <a:defRPr sz="1800" kern="1200">
                          <a:solidFill>
                            <a:schemeClr val="tx1"/>
                          </a:solidFill>
                          <a:latin typeface="Usual "/>
                        </a:defRPr>
                      </a:lvl9pPr>
                    </a:lstStyle>
                    <a:p>
                      <a:pPr rtl="0" fontAlgn="t">
                        <a:spcBef>
                          <a:spcPts val="0"/>
                        </a:spcBef>
                        <a:spcAft>
                          <a:spcPts val="0"/>
                        </a:spcAft>
                      </a:pPr>
                      <a:r>
                        <a:rPr lang="en-US" sz="1100" b="0" i="0" u="none" strike="noStrike">
                          <a:solidFill>
                            <a:srgbClr val="000000"/>
                          </a:solidFill>
                          <a:effectLst/>
                          <a:latin typeface="Arial" panose="020B0604020202020204" pitchFamily="34" charset="0"/>
                          <a:cs typeface="Arial" panose="020B0604020202020204" pitchFamily="34" charset="0"/>
                        </a:rPr>
                        <a:t>7d2233</a:t>
                      </a:r>
                      <a:endParaRPr lang="en-US" sz="1100">
                        <a:effectLst/>
                        <a:latin typeface="Arial" panose="020B0604020202020204" pitchFamily="34" charset="0"/>
                        <a:cs typeface="Arial" panose="020B0604020202020204" pitchFamily="34" charset="0"/>
                      </a:endParaRPr>
                    </a:p>
                  </a:txBody>
                  <a:tcPr marL="47625" marR="47625"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sual "/>
                        </a:defRPr>
                      </a:lvl1pPr>
                      <a:lvl2pPr marL="457200" algn="l" defTabSz="914400" rtl="0" eaLnBrk="1" latinLnBrk="0" hangingPunct="1">
                        <a:defRPr sz="1800" kern="1200">
                          <a:solidFill>
                            <a:schemeClr val="tx1"/>
                          </a:solidFill>
                          <a:latin typeface="Usual "/>
                        </a:defRPr>
                      </a:lvl2pPr>
                      <a:lvl3pPr marL="914400" algn="l" defTabSz="914400" rtl="0" eaLnBrk="1" latinLnBrk="0" hangingPunct="1">
                        <a:defRPr sz="1800" kern="1200">
                          <a:solidFill>
                            <a:schemeClr val="tx1"/>
                          </a:solidFill>
                          <a:latin typeface="Usual "/>
                        </a:defRPr>
                      </a:lvl3pPr>
                      <a:lvl4pPr marL="1371600" algn="l" defTabSz="914400" rtl="0" eaLnBrk="1" latinLnBrk="0" hangingPunct="1">
                        <a:defRPr sz="1800" kern="1200">
                          <a:solidFill>
                            <a:schemeClr val="tx1"/>
                          </a:solidFill>
                          <a:latin typeface="Usual "/>
                        </a:defRPr>
                      </a:lvl4pPr>
                      <a:lvl5pPr marL="1828800" algn="l" defTabSz="914400" rtl="0" eaLnBrk="1" latinLnBrk="0" hangingPunct="1">
                        <a:defRPr sz="1800" kern="1200">
                          <a:solidFill>
                            <a:schemeClr val="tx1"/>
                          </a:solidFill>
                          <a:latin typeface="Usual "/>
                        </a:defRPr>
                      </a:lvl5pPr>
                      <a:lvl6pPr marL="2286000" algn="l" defTabSz="914400" rtl="0" eaLnBrk="1" latinLnBrk="0" hangingPunct="1">
                        <a:defRPr sz="1800" kern="1200">
                          <a:solidFill>
                            <a:schemeClr val="tx1"/>
                          </a:solidFill>
                          <a:latin typeface="Usual "/>
                        </a:defRPr>
                      </a:lvl6pPr>
                      <a:lvl7pPr marL="2743200" algn="l" defTabSz="914400" rtl="0" eaLnBrk="1" latinLnBrk="0" hangingPunct="1">
                        <a:defRPr sz="1800" kern="1200">
                          <a:solidFill>
                            <a:schemeClr val="tx1"/>
                          </a:solidFill>
                          <a:latin typeface="Usual "/>
                        </a:defRPr>
                      </a:lvl7pPr>
                      <a:lvl8pPr marL="3200400" algn="l" defTabSz="914400" rtl="0" eaLnBrk="1" latinLnBrk="0" hangingPunct="1">
                        <a:defRPr sz="1800" kern="1200">
                          <a:solidFill>
                            <a:schemeClr val="tx1"/>
                          </a:solidFill>
                          <a:latin typeface="Usual "/>
                        </a:defRPr>
                      </a:lvl8pPr>
                      <a:lvl9pPr marL="3657600" algn="l" defTabSz="914400" rtl="0" eaLnBrk="1" latinLnBrk="0" hangingPunct="1">
                        <a:defRPr sz="1800" kern="1200">
                          <a:solidFill>
                            <a:schemeClr val="tx1"/>
                          </a:solidFill>
                          <a:latin typeface="Usual "/>
                        </a:defRPr>
                      </a:lvl9pPr>
                    </a:lstStyle>
                    <a:p>
                      <a:pPr rtl="0" fontAlgn="t">
                        <a:spcBef>
                          <a:spcPts val="0"/>
                        </a:spcBef>
                        <a:spcAft>
                          <a:spcPts val="0"/>
                        </a:spcAft>
                      </a:pPr>
                      <a:r>
                        <a:rPr lang="en-US" sz="1100" b="0" i="0" u="none" strike="noStrike" dirty="0" smtClean="0">
                          <a:solidFill>
                            <a:srgbClr val="000000"/>
                          </a:solidFill>
                          <a:effectLst/>
                          <a:latin typeface="Arial" panose="020B0604020202020204" pitchFamily="34" charset="0"/>
                          <a:cs typeface="Arial" panose="020B0604020202020204" pitchFamily="34" charset="0"/>
                        </a:rPr>
                        <a:t>125_34_51</a:t>
                      </a:r>
                      <a:endParaRPr lang="en-US" sz="1100" dirty="0">
                        <a:effectLst/>
                        <a:latin typeface="Arial" panose="020B0604020202020204" pitchFamily="34" charset="0"/>
                        <a:cs typeface="Arial" panose="020B0604020202020204" pitchFamily="34" charset="0"/>
                      </a:endParaRPr>
                    </a:p>
                  </a:txBody>
                  <a:tcPr marL="47625" marR="47625"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9234706"/>
                  </a:ext>
                </a:extLst>
              </a:tr>
              <a:tr h="337421">
                <a:tc>
                  <a:txBody>
                    <a:bodyPr/>
                    <a:lstStyle>
                      <a:lvl1pPr marL="0" algn="l" defTabSz="914400" rtl="0" eaLnBrk="1" latinLnBrk="0" hangingPunct="1">
                        <a:defRPr sz="1800" kern="1200">
                          <a:solidFill>
                            <a:schemeClr val="tx1"/>
                          </a:solidFill>
                          <a:latin typeface="Usual "/>
                        </a:defRPr>
                      </a:lvl1pPr>
                      <a:lvl2pPr marL="457200" algn="l" defTabSz="914400" rtl="0" eaLnBrk="1" latinLnBrk="0" hangingPunct="1">
                        <a:defRPr sz="1800" kern="1200">
                          <a:solidFill>
                            <a:schemeClr val="tx1"/>
                          </a:solidFill>
                          <a:latin typeface="Usual "/>
                        </a:defRPr>
                      </a:lvl2pPr>
                      <a:lvl3pPr marL="914400" algn="l" defTabSz="914400" rtl="0" eaLnBrk="1" latinLnBrk="0" hangingPunct="1">
                        <a:defRPr sz="1800" kern="1200">
                          <a:solidFill>
                            <a:schemeClr val="tx1"/>
                          </a:solidFill>
                          <a:latin typeface="Usual "/>
                        </a:defRPr>
                      </a:lvl3pPr>
                      <a:lvl4pPr marL="1371600" algn="l" defTabSz="914400" rtl="0" eaLnBrk="1" latinLnBrk="0" hangingPunct="1">
                        <a:defRPr sz="1800" kern="1200">
                          <a:solidFill>
                            <a:schemeClr val="tx1"/>
                          </a:solidFill>
                          <a:latin typeface="Usual "/>
                        </a:defRPr>
                      </a:lvl4pPr>
                      <a:lvl5pPr marL="1828800" algn="l" defTabSz="914400" rtl="0" eaLnBrk="1" latinLnBrk="0" hangingPunct="1">
                        <a:defRPr sz="1800" kern="1200">
                          <a:solidFill>
                            <a:schemeClr val="tx1"/>
                          </a:solidFill>
                          <a:latin typeface="Usual "/>
                        </a:defRPr>
                      </a:lvl5pPr>
                      <a:lvl6pPr marL="2286000" algn="l" defTabSz="914400" rtl="0" eaLnBrk="1" latinLnBrk="0" hangingPunct="1">
                        <a:defRPr sz="1800" kern="1200">
                          <a:solidFill>
                            <a:schemeClr val="tx1"/>
                          </a:solidFill>
                          <a:latin typeface="Usual "/>
                        </a:defRPr>
                      </a:lvl6pPr>
                      <a:lvl7pPr marL="2743200" algn="l" defTabSz="914400" rtl="0" eaLnBrk="1" latinLnBrk="0" hangingPunct="1">
                        <a:defRPr sz="1800" kern="1200">
                          <a:solidFill>
                            <a:schemeClr val="tx1"/>
                          </a:solidFill>
                          <a:latin typeface="Usual "/>
                        </a:defRPr>
                      </a:lvl7pPr>
                      <a:lvl8pPr marL="3200400" algn="l" defTabSz="914400" rtl="0" eaLnBrk="1" latinLnBrk="0" hangingPunct="1">
                        <a:defRPr sz="1800" kern="1200">
                          <a:solidFill>
                            <a:schemeClr val="tx1"/>
                          </a:solidFill>
                          <a:latin typeface="Usual "/>
                        </a:defRPr>
                      </a:lvl8pPr>
                      <a:lvl9pPr marL="3657600" algn="l" defTabSz="914400" rtl="0" eaLnBrk="1" latinLnBrk="0" hangingPunct="1">
                        <a:defRPr sz="1800" kern="1200">
                          <a:solidFill>
                            <a:schemeClr val="tx1"/>
                          </a:solidFill>
                          <a:latin typeface="Usual "/>
                        </a:defRPr>
                      </a:lvl9pPr>
                    </a:lstStyle>
                    <a:p>
                      <a:pPr rtl="0" fontAlgn="t">
                        <a:spcBef>
                          <a:spcPts val="0"/>
                        </a:spcBef>
                        <a:spcAft>
                          <a:spcPts val="0"/>
                        </a:spcAft>
                      </a:pPr>
                      <a:r>
                        <a:rPr lang="en-US" sz="1100" b="0" i="0" u="none" strike="noStrike" dirty="0">
                          <a:solidFill>
                            <a:srgbClr val="000000"/>
                          </a:solidFill>
                          <a:effectLst/>
                          <a:latin typeface="Arial" panose="020B0604020202020204" pitchFamily="34" charset="0"/>
                          <a:cs typeface="Arial" panose="020B0604020202020204" pitchFamily="34" charset="0"/>
                        </a:rPr>
                        <a:t>Grey</a:t>
                      </a:r>
                      <a:endParaRPr lang="en-US" sz="1100" dirty="0">
                        <a:effectLst/>
                        <a:latin typeface="Arial" panose="020B0604020202020204" pitchFamily="34" charset="0"/>
                        <a:cs typeface="Arial" panose="020B0604020202020204" pitchFamily="34" charset="0"/>
                      </a:endParaRPr>
                    </a:p>
                  </a:txBody>
                  <a:tcPr marL="47625" marR="47625"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lvl1pPr marL="0" algn="l" defTabSz="914400" rtl="0" eaLnBrk="1" latinLnBrk="0" hangingPunct="1">
                        <a:defRPr sz="1800" kern="1200">
                          <a:solidFill>
                            <a:schemeClr val="tx1"/>
                          </a:solidFill>
                          <a:latin typeface="Usual "/>
                        </a:defRPr>
                      </a:lvl1pPr>
                      <a:lvl2pPr marL="457200" algn="l" defTabSz="914400" rtl="0" eaLnBrk="1" latinLnBrk="0" hangingPunct="1">
                        <a:defRPr sz="1800" kern="1200">
                          <a:solidFill>
                            <a:schemeClr val="tx1"/>
                          </a:solidFill>
                          <a:latin typeface="Usual "/>
                        </a:defRPr>
                      </a:lvl2pPr>
                      <a:lvl3pPr marL="914400" algn="l" defTabSz="914400" rtl="0" eaLnBrk="1" latinLnBrk="0" hangingPunct="1">
                        <a:defRPr sz="1800" kern="1200">
                          <a:solidFill>
                            <a:schemeClr val="tx1"/>
                          </a:solidFill>
                          <a:latin typeface="Usual "/>
                        </a:defRPr>
                      </a:lvl3pPr>
                      <a:lvl4pPr marL="1371600" algn="l" defTabSz="914400" rtl="0" eaLnBrk="1" latinLnBrk="0" hangingPunct="1">
                        <a:defRPr sz="1800" kern="1200">
                          <a:solidFill>
                            <a:schemeClr val="tx1"/>
                          </a:solidFill>
                          <a:latin typeface="Usual "/>
                        </a:defRPr>
                      </a:lvl4pPr>
                      <a:lvl5pPr marL="1828800" algn="l" defTabSz="914400" rtl="0" eaLnBrk="1" latinLnBrk="0" hangingPunct="1">
                        <a:defRPr sz="1800" kern="1200">
                          <a:solidFill>
                            <a:schemeClr val="tx1"/>
                          </a:solidFill>
                          <a:latin typeface="Usual "/>
                        </a:defRPr>
                      </a:lvl5pPr>
                      <a:lvl6pPr marL="2286000" algn="l" defTabSz="914400" rtl="0" eaLnBrk="1" latinLnBrk="0" hangingPunct="1">
                        <a:defRPr sz="1800" kern="1200">
                          <a:solidFill>
                            <a:schemeClr val="tx1"/>
                          </a:solidFill>
                          <a:latin typeface="Usual "/>
                        </a:defRPr>
                      </a:lvl6pPr>
                      <a:lvl7pPr marL="2743200" algn="l" defTabSz="914400" rtl="0" eaLnBrk="1" latinLnBrk="0" hangingPunct="1">
                        <a:defRPr sz="1800" kern="1200">
                          <a:solidFill>
                            <a:schemeClr val="tx1"/>
                          </a:solidFill>
                          <a:latin typeface="Usual "/>
                        </a:defRPr>
                      </a:lvl7pPr>
                      <a:lvl8pPr marL="3200400" algn="l" defTabSz="914400" rtl="0" eaLnBrk="1" latinLnBrk="0" hangingPunct="1">
                        <a:defRPr sz="1800" kern="1200">
                          <a:solidFill>
                            <a:schemeClr val="tx1"/>
                          </a:solidFill>
                          <a:latin typeface="Usual "/>
                        </a:defRPr>
                      </a:lvl8pPr>
                      <a:lvl9pPr marL="3657600" algn="l" defTabSz="914400" rtl="0" eaLnBrk="1" latinLnBrk="0" hangingPunct="1">
                        <a:defRPr sz="1800" kern="1200">
                          <a:solidFill>
                            <a:schemeClr val="tx1"/>
                          </a:solidFill>
                          <a:latin typeface="Usual "/>
                        </a:defRPr>
                      </a:lvl9pPr>
                    </a:lstStyle>
                    <a:p>
                      <a:pPr rtl="0" fontAlgn="t">
                        <a:spcBef>
                          <a:spcPts val="0"/>
                        </a:spcBef>
                        <a:spcAft>
                          <a:spcPts val="0"/>
                        </a:spcAft>
                      </a:pPr>
                      <a:r>
                        <a:rPr lang="en-US" sz="1100" b="0" i="0" u="none" strike="noStrike">
                          <a:solidFill>
                            <a:srgbClr val="000000"/>
                          </a:solidFill>
                          <a:effectLst/>
                          <a:latin typeface="Arial" panose="020B0604020202020204" pitchFamily="34" charset="0"/>
                          <a:cs typeface="Arial" panose="020B0604020202020204" pitchFamily="34" charset="0"/>
                        </a:rPr>
                        <a:t>e6e6e6</a:t>
                      </a:r>
                      <a:endParaRPr lang="en-US" sz="1100">
                        <a:effectLst/>
                        <a:latin typeface="Arial" panose="020B0604020202020204" pitchFamily="34" charset="0"/>
                        <a:cs typeface="Arial" panose="020B0604020202020204" pitchFamily="34" charset="0"/>
                      </a:endParaRPr>
                    </a:p>
                  </a:txBody>
                  <a:tcPr marL="47625" marR="47625"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Usual "/>
                        </a:defRPr>
                      </a:lvl1pPr>
                      <a:lvl2pPr marL="457200" algn="l" defTabSz="914400" rtl="0" eaLnBrk="1" latinLnBrk="0" hangingPunct="1">
                        <a:defRPr sz="1800" kern="1200">
                          <a:solidFill>
                            <a:schemeClr val="tx1"/>
                          </a:solidFill>
                          <a:latin typeface="Usual "/>
                        </a:defRPr>
                      </a:lvl2pPr>
                      <a:lvl3pPr marL="914400" algn="l" defTabSz="914400" rtl="0" eaLnBrk="1" latinLnBrk="0" hangingPunct="1">
                        <a:defRPr sz="1800" kern="1200">
                          <a:solidFill>
                            <a:schemeClr val="tx1"/>
                          </a:solidFill>
                          <a:latin typeface="Usual "/>
                        </a:defRPr>
                      </a:lvl3pPr>
                      <a:lvl4pPr marL="1371600" algn="l" defTabSz="914400" rtl="0" eaLnBrk="1" latinLnBrk="0" hangingPunct="1">
                        <a:defRPr sz="1800" kern="1200">
                          <a:solidFill>
                            <a:schemeClr val="tx1"/>
                          </a:solidFill>
                          <a:latin typeface="Usual "/>
                        </a:defRPr>
                      </a:lvl4pPr>
                      <a:lvl5pPr marL="1828800" algn="l" defTabSz="914400" rtl="0" eaLnBrk="1" latinLnBrk="0" hangingPunct="1">
                        <a:defRPr sz="1800" kern="1200">
                          <a:solidFill>
                            <a:schemeClr val="tx1"/>
                          </a:solidFill>
                          <a:latin typeface="Usual "/>
                        </a:defRPr>
                      </a:lvl5pPr>
                      <a:lvl6pPr marL="2286000" algn="l" defTabSz="914400" rtl="0" eaLnBrk="1" latinLnBrk="0" hangingPunct="1">
                        <a:defRPr sz="1800" kern="1200">
                          <a:solidFill>
                            <a:schemeClr val="tx1"/>
                          </a:solidFill>
                          <a:latin typeface="Usual "/>
                        </a:defRPr>
                      </a:lvl6pPr>
                      <a:lvl7pPr marL="2743200" algn="l" defTabSz="914400" rtl="0" eaLnBrk="1" latinLnBrk="0" hangingPunct="1">
                        <a:defRPr sz="1800" kern="1200">
                          <a:solidFill>
                            <a:schemeClr val="tx1"/>
                          </a:solidFill>
                          <a:latin typeface="Usual "/>
                        </a:defRPr>
                      </a:lvl7pPr>
                      <a:lvl8pPr marL="3200400" algn="l" defTabSz="914400" rtl="0" eaLnBrk="1" latinLnBrk="0" hangingPunct="1">
                        <a:defRPr sz="1800" kern="1200">
                          <a:solidFill>
                            <a:schemeClr val="tx1"/>
                          </a:solidFill>
                          <a:latin typeface="Usual "/>
                        </a:defRPr>
                      </a:lvl8pPr>
                      <a:lvl9pPr marL="3657600" algn="l" defTabSz="914400" rtl="0" eaLnBrk="1" latinLnBrk="0" hangingPunct="1">
                        <a:defRPr sz="1800" kern="1200">
                          <a:solidFill>
                            <a:schemeClr val="tx1"/>
                          </a:solidFill>
                          <a:latin typeface="Usual "/>
                        </a:defRPr>
                      </a:lvl9pPr>
                    </a:lstStyle>
                    <a:p>
                      <a:pPr rtl="0" fontAlgn="t">
                        <a:spcBef>
                          <a:spcPts val="0"/>
                        </a:spcBef>
                        <a:spcAft>
                          <a:spcPts val="0"/>
                        </a:spcAft>
                      </a:pPr>
                      <a:r>
                        <a:rPr lang="en-US" sz="1100" b="0" i="0" u="none" strike="noStrike" dirty="0" smtClean="0">
                          <a:solidFill>
                            <a:srgbClr val="000000"/>
                          </a:solidFill>
                          <a:effectLst/>
                          <a:latin typeface="Arial" panose="020B0604020202020204" pitchFamily="34" charset="0"/>
                          <a:cs typeface="Arial" panose="020B0604020202020204" pitchFamily="34" charset="0"/>
                        </a:rPr>
                        <a:t>230_230_230 </a:t>
                      </a:r>
                      <a:endParaRPr lang="en-US" sz="1100" dirty="0">
                        <a:effectLst/>
                        <a:latin typeface="Arial" panose="020B0604020202020204" pitchFamily="34" charset="0"/>
                        <a:cs typeface="Arial" panose="020B0604020202020204" pitchFamily="34" charset="0"/>
                      </a:endParaRPr>
                    </a:p>
                  </a:txBody>
                  <a:tcPr marL="47625" marR="47625"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8956525"/>
                  </a:ext>
                </a:extLst>
              </a:tr>
            </a:tbl>
          </a:graphicData>
        </a:graphic>
      </p:graphicFrame>
      <p:sp>
        <p:nvSpPr>
          <p:cNvPr id="2" name="TextBox 1"/>
          <p:cNvSpPr txBox="1"/>
          <p:nvPr userDrawn="1"/>
        </p:nvSpPr>
        <p:spPr>
          <a:xfrm>
            <a:off x="742951" y="5659395"/>
            <a:ext cx="7176188" cy="300082"/>
          </a:xfrm>
          <a:prstGeom prst="rect">
            <a:avLst/>
          </a:prstGeom>
          <a:noFill/>
        </p:spPr>
        <p:txBody>
          <a:bodyPr wrap="square" rtlCol="0">
            <a:spAutoFit/>
          </a:bodyPr>
          <a:lstStyle/>
          <a:p>
            <a:r>
              <a:rPr lang="en-US" sz="1350" b="1" i="1" dirty="0" smtClean="0">
                <a:latin typeface="Arial" panose="020B0604020202020204" pitchFamily="34" charset="0"/>
                <a:cs typeface="Arial" panose="020B0604020202020204" pitchFamily="34" charset="0"/>
              </a:rPr>
              <a:t>*This slide is for user reference only and</a:t>
            </a:r>
            <a:r>
              <a:rPr lang="en-US" sz="1350" b="1" i="1" baseline="0" dirty="0" smtClean="0">
                <a:latin typeface="Arial" panose="020B0604020202020204" pitchFamily="34" charset="0"/>
                <a:cs typeface="Arial" panose="020B0604020202020204" pitchFamily="34" charset="0"/>
              </a:rPr>
              <a:t> should never be included in final slide decks </a:t>
            </a:r>
            <a:endParaRPr lang="en-US" sz="135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379895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nts SDP Branding">
    <p:spTree>
      <p:nvGrpSpPr>
        <p:cNvPr id="1" name=""/>
        <p:cNvGrpSpPr/>
        <p:nvPr/>
      </p:nvGrpSpPr>
      <p:grpSpPr>
        <a:xfrm>
          <a:off x="0" y="0"/>
          <a:ext cx="0" cy="0"/>
          <a:chOff x="0" y="0"/>
          <a:chExt cx="0" cy="0"/>
        </a:xfrm>
      </p:grpSpPr>
      <p:sp>
        <p:nvSpPr>
          <p:cNvPr id="3" name="Shape 259"/>
          <p:cNvSpPr txBox="1">
            <a:spLocks/>
          </p:cNvSpPr>
          <p:nvPr userDrawn="1"/>
        </p:nvSpPr>
        <p:spPr>
          <a:xfrm>
            <a:off x="5900351" y="6356351"/>
            <a:ext cx="2615028" cy="334000"/>
          </a:xfrm>
          <a:prstGeom prst="rect">
            <a:avLst/>
          </a:prstGeom>
          <a:noFill/>
          <a:ln>
            <a:noFill/>
          </a:ln>
        </p:spPr>
        <p:txBody>
          <a:bodyPr spcFirstLastPara="1" vert="horz" wrap="square" lIns="68575" tIns="34275" rIns="68575" bIns="34275" rtlCol="0" anchor="ctr" anchorCtr="0">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B315B"/>
              </a:buClr>
            </a:pPr>
            <a:r>
              <a:rPr lang="en-US" sz="1100" dirty="0" smtClean="0">
                <a:solidFill>
                  <a:schemeClr val="tx2"/>
                </a:solidFill>
                <a:latin typeface="Arial" panose="020B0604020202020204" pitchFamily="34" charset="0"/>
                <a:ea typeface="Calibri"/>
                <a:cs typeface="Arial" panose="020B0604020202020204" pitchFamily="34" charset="0"/>
                <a:sym typeface="Calibri"/>
              </a:rPr>
              <a:t>     School District of Philadelphia     </a:t>
            </a:r>
            <a:fld id="{00000000-1234-1234-1234-123412341234}" type="slidenum">
              <a:rPr lang="en-US" sz="1100" smtClean="0">
                <a:solidFill>
                  <a:schemeClr val="tx2"/>
                </a:solidFill>
                <a:latin typeface="Arial" panose="020B0604020202020204" pitchFamily="34" charset="0"/>
                <a:ea typeface="Calibri"/>
                <a:cs typeface="Arial" panose="020B0604020202020204" pitchFamily="34" charset="0"/>
                <a:sym typeface="Calibri"/>
              </a:rPr>
              <a:pPr>
                <a:buClr>
                  <a:srgbClr val="0B315B"/>
                </a:buClr>
              </a:pPr>
              <a:t>‹#›</a:t>
            </a:fld>
            <a:endParaRPr lang="en-US" sz="1100" dirty="0">
              <a:solidFill>
                <a:schemeClr val="tx2"/>
              </a:solidFill>
              <a:latin typeface="Arial" panose="020B0604020202020204" pitchFamily="34" charset="0"/>
              <a:ea typeface="Calibri"/>
              <a:cs typeface="Arial" panose="020B0604020202020204" pitchFamily="34" charset="0"/>
              <a:sym typeface="Calibri"/>
            </a:endParaRPr>
          </a:p>
        </p:txBody>
      </p:sp>
      <p:cxnSp>
        <p:nvCxnSpPr>
          <p:cNvPr id="4" name="Shape 260"/>
          <p:cNvCxnSpPr/>
          <p:nvPr userDrawn="1"/>
        </p:nvCxnSpPr>
        <p:spPr>
          <a:xfrm>
            <a:off x="742950" y="6356351"/>
            <a:ext cx="7692300" cy="1200"/>
          </a:xfrm>
          <a:prstGeom prst="straightConnector1">
            <a:avLst/>
          </a:prstGeom>
          <a:noFill/>
          <a:ln w="9525" cap="flat" cmpd="sng">
            <a:solidFill>
              <a:schemeClr val="tx2"/>
            </a:solidFill>
            <a:prstDash val="solid"/>
            <a:miter lim="8000"/>
            <a:headEnd type="none" w="sm" len="sm"/>
            <a:tailEnd type="none" w="sm" len="sm"/>
          </a:ln>
        </p:spPr>
      </p:cxnSp>
      <p:sp>
        <p:nvSpPr>
          <p:cNvPr id="5" name="Shape 261"/>
          <p:cNvSpPr/>
          <p:nvPr userDrawn="1"/>
        </p:nvSpPr>
        <p:spPr>
          <a:xfrm>
            <a:off x="478865" y="434631"/>
            <a:ext cx="6478500" cy="708000"/>
          </a:xfrm>
          <a:prstGeom prst="rect">
            <a:avLst/>
          </a:prstGeom>
          <a:noFill/>
          <a:ln>
            <a:noFill/>
          </a:ln>
        </p:spPr>
        <p:txBody>
          <a:bodyPr spcFirstLastPara="1" wrap="square" lIns="68575" tIns="34275" rIns="68575" bIns="34275" anchor="t" anchorCtr="0">
            <a:noAutofit/>
          </a:bodyPr>
          <a:lstStyle/>
          <a:p>
            <a:pPr marL="0" marR="0" lvl="0" indent="0" defTabSz="685800" eaLnBrk="1" fontAlgn="auto" latinLnBrk="0" hangingPunct="1">
              <a:lnSpc>
                <a:spcPct val="100000"/>
              </a:lnSpc>
              <a:spcBef>
                <a:spcPts val="0"/>
              </a:spcBef>
              <a:spcAft>
                <a:spcPts val="0"/>
              </a:spcAft>
              <a:buClr>
                <a:srgbClr val="0B315B"/>
              </a:buClr>
              <a:buSzTx/>
              <a:buFontTx/>
              <a:buNone/>
              <a:tabLst/>
              <a:defRPr/>
            </a:pPr>
            <a:r>
              <a:rPr kumimoji="0" lang="en" sz="3000" b="1" i="0" u="none" strike="noStrike" kern="0" cap="none" spc="0" normalizeH="0" baseline="0" noProof="0" dirty="0" smtClean="0">
                <a:ln>
                  <a:noFill/>
                </a:ln>
                <a:solidFill>
                  <a:schemeClr val="tx2"/>
                </a:solidFill>
                <a:effectLst/>
                <a:uLnTx/>
                <a:uFillTx/>
                <a:latin typeface="Arial" panose="020B0604020202020204" pitchFamily="34" charset="0"/>
                <a:cs typeface="Arial" panose="020B0604020202020204" pitchFamily="34" charset="0"/>
              </a:rPr>
              <a:t>Fonts*</a:t>
            </a:r>
            <a:endParaRPr kumimoji="0" sz="1100" b="0"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6" name="Shape 262"/>
          <p:cNvSpPr/>
          <p:nvPr userDrawn="1"/>
        </p:nvSpPr>
        <p:spPr>
          <a:xfrm>
            <a:off x="832538" y="1231315"/>
            <a:ext cx="7086600" cy="584800"/>
          </a:xfrm>
          <a:prstGeom prst="rect">
            <a:avLst/>
          </a:prstGeom>
          <a:noFill/>
          <a:ln>
            <a:noFill/>
          </a:ln>
        </p:spPr>
        <p:txBody>
          <a:bodyPr spcFirstLastPara="1" wrap="square" lIns="68575" tIns="34275" rIns="68575" bIns="34275" anchor="t" anchorCtr="0">
            <a:noAutofit/>
          </a:bodyPr>
          <a:lstStyle/>
          <a:p>
            <a:pPr marL="0" marR="0" lvl="0" indent="0" defTabSz="685800" eaLnBrk="1" fontAlgn="auto" latinLnBrk="0" hangingPunct="1">
              <a:lnSpc>
                <a:spcPct val="100000"/>
              </a:lnSpc>
              <a:spcBef>
                <a:spcPts val="0"/>
              </a:spcBef>
              <a:spcAft>
                <a:spcPts val="0"/>
              </a:spcAft>
              <a:buClr>
                <a:srgbClr val="22779F"/>
              </a:buClr>
              <a:buSzTx/>
              <a:buFontTx/>
              <a:buNone/>
              <a:tabLst/>
              <a:defRPr/>
            </a:pPr>
            <a:r>
              <a:rPr kumimoji="0" lang="en" sz="2400" b="0" i="0" u="none" strike="noStrike" kern="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rPr>
              <a:t>Example fonts</a:t>
            </a:r>
            <a:endParaRPr kumimoji="0" sz="1100" b="0" i="0" u="none" strike="noStrike" kern="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endParaRPr>
          </a:p>
        </p:txBody>
      </p:sp>
      <p:sp>
        <p:nvSpPr>
          <p:cNvPr id="7" name="Shape 263"/>
          <p:cNvSpPr/>
          <p:nvPr userDrawn="1"/>
        </p:nvSpPr>
        <p:spPr>
          <a:xfrm>
            <a:off x="1136291" y="2109733"/>
            <a:ext cx="7478400" cy="3416400"/>
          </a:xfrm>
          <a:prstGeom prst="rect">
            <a:avLst/>
          </a:prstGeom>
          <a:noFill/>
          <a:ln>
            <a:noFill/>
          </a:ln>
        </p:spPr>
        <p:txBody>
          <a:bodyPr spcFirstLastPara="1" wrap="square" lIns="68575" tIns="34250" rIns="68575" bIns="34250" anchor="t" anchorCtr="0">
            <a:noAutofit/>
          </a:bodyPr>
          <a:lstStyle/>
          <a:p>
            <a:pPr marL="457189" marR="0" lvl="0" indent="-355591" defTabSz="685800" eaLnBrk="1" fontAlgn="auto" latinLnBrk="0" hangingPunct="1">
              <a:lnSpc>
                <a:spcPct val="100000"/>
              </a:lnSpc>
              <a:spcBef>
                <a:spcPts val="0"/>
              </a:spcBef>
              <a:spcAft>
                <a:spcPts val="0"/>
              </a:spcAft>
              <a:buClr>
                <a:srgbClr val="0B315B"/>
              </a:buClr>
              <a:buSzPts val="2000"/>
              <a:buFontTx/>
              <a:buChar char="●"/>
              <a:tabLst/>
              <a:defRPr/>
            </a:pPr>
            <a:r>
              <a:rPr kumimoji="0" lang="en" sz="20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Decks: </a:t>
            </a:r>
            <a:endParaRPr kumimoji="0" sz="20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685783" marR="0" lvl="1" indent="-260344" defTabSz="685800" eaLnBrk="1" fontAlgn="auto" latinLnBrk="0" hangingPunct="1">
              <a:lnSpc>
                <a:spcPct val="100000"/>
              </a:lnSpc>
              <a:spcBef>
                <a:spcPts val="0"/>
              </a:spcBef>
              <a:spcAft>
                <a:spcPts val="0"/>
              </a:spcAft>
              <a:buClr>
                <a:srgbClr val="0B315B"/>
              </a:buClr>
              <a:buSzPts val="1500"/>
              <a:buFontTx/>
              <a:buChar char="○"/>
              <a:tabLst/>
              <a:defRPr/>
            </a:pPr>
            <a:r>
              <a:rPr kumimoji="0" lang="en-US" sz="1100" b="0" i="0" u="none" strike="noStrike" kern="0" cap="none" spc="0" normalizeH="0" baseline="0" noProof="0" dirty="0" smtClean="0">
                <a:ln>
                  <a:noFill/>
                </a:ln>
                <a:solidFill>
                  <a:schemeClr val="tx1"/>
                </a:solidFill>
                <a:effectLst/>
                <a:highlight>
                  <a:srgbClr val="FFFFFF"/>
                </a:highlight>
                <a:uLnTx/>
                <a:uFillTx/>
                <a:latin typeface="Arial" panose="020B0604020202020204" pitchFamily="34" charset="0"/>
                <a:ea typeface="Calibri"/>
                <a:cs typeface="Arial" panose="020B0604020202020204" pitchFamily="34" charset="0"/>
                <a:sym typeface="Calibri"/>
              </a:rPr>
              <a:t>Arial, in regular &amp; bold weights</a:t>
            </a:r>
          </a:p>
          <a:p>
            <a:pPr marL="0" marR="0" lvl="0" indent="0" defTabSz="6858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457189" marR="0" lvl="0" indent="-355591" defTabSz="685800" eaLnBrk="1" fontAlgn="auto" latinLnBrk="0" hangingPunct="1">
              <a:lnSpc>
                <a:spcPct val="100000"/>
              </a:lnSpc>
              <a:spcBef>
                <a:spcPts val="0"/>
              </a:spcBef>
              <a:spcAft>
                <a:spcPts val="0"/>
              </a:spcAft>
              <a:buClr>
                <a:srgbClr val="0B315B"/>
              </a:buClr>
              <a:buSzPts val="2000"/>
              <a:buFontTx/>
              <a:buChar char="●"/>
              <a:tabLst/>
              <a:defRPr/>
            </a:pPr>
            <a:r>
              <a:rPr kumimoji="0" lang="en" sz="20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Websites: </a:t>
            </a:r>
            <a:endParaRPr kumimoji="0" sz="20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685783" marR="0" lvl="1" indent="-260344" algn="l" defTabSz="685800" rtl="0" eaLnBrk="1" fontAlgn="auto" latinLnBrk="0" hangingPunct="1">
              <a:lnSpc>
                <a:spcPct val="100000"/>
              </a:lnSpc>
              <a:spcBef>
                <a:spcPts val="0"/>
              </a:spcBef>
              <a:spcAft>
                <a:spcPts val="0"/>
              </a:spcAft>
              <a:buClr>
                <a:srgbClr val="0B315B"/>
              </a:buClr>
              <a:buSzPts val="1500"/>
              <a:buFontTx/>
              <a:buChar char="○"/>
              <a:tabLst/>
              <a:defRPr/>
            </a:pPr>
            <a:r>
              <a:rPr kumimoji="0" lang="en-US" sz="1100" b="0" i="0" u="none" strike="noStrike" kern="0" cap="none" spc="0" normalizeH="0" baseline="0" noProof="0" dirty="0" smtClean="0">
                <a:ln>
                  <a:noFill/>
                </a:ln>
                <a:solidFill>
                  <a:schemeClr val="tx1"/>
                </a:solidFill>
                <a:effectLst/>
                <a:highlight>
                  <a:srgbClr val="FFFFFF"/>
                </a:highlight>
                <a:uLnTx/>
                <a:uFillTx/>
                <a:latin typeface="Arial" panose="020B0604020202020204" pitchFamily="34" charset="0"/>
                <a:ea typeface="Calibri"/>
                <a:cs typeface="Arial" panose="020B0604020202020204" pitchFamily="34" charset="0"/>
                <a:sym typeface="Calibri"/>
              </a:rPr>
              <a:t>Usual, in medium &amp; extra bold weights</a:t>
            </a:r>
            <a:endParaRPr kumimoji="0" lang="en" sz="1100" b="0" i="0" u="none" strike="noStrike" kern="0" cap="none" spc="0" normalizeH="0" baseline="0" noProof="0" dirty="0" smtClean="0">
              <a:ln>
                <a:noFill/>
              </a:ln>
              <a:solidFill>
                <a:schemeClr val="tx1"/>
              </a:solidFill>
              <a:effectLst/>
              <a:highlight>
                <a:srgbClr val="FFFFFF"/>
              </a:highlight>
              <a:uLnTx/>
              <a:uFillTx/>
              <a:latin typeface="Arial" panose="020B0604020202020204" pitchFamily="34" charset="0"/>
              <a:ea typeface="Calibri"/>
              <a:cs typeface="Arial" panose="020B0604020202020204" pitchFamily="34" charset="0"/>
              <a:sym typeface="Calibri"/>
            </a:endParaRPr>
          </a:p>
        </p:txBody>
      </p:sp>
      <p:sp>
        <p:nvSpPr>
          <p:cNvPr id="8" name="TextBox 7"/>
          <p:cNvSpPr txBox="1"/>
          <p:nvPr userDrawn="1"/>
        </p:nvSpPr>
        <p:spPr>
          <a:xfrm>
            <a:off x="742951" y="5659395"/>
            <a:ext cx="7176188" cy="300082"/>
          </a:xfrm>
          <a:prstGeom prst="rect">
            <a:avLst/>
          </a:prstGeom>
          <a:noFill/>
        </p:spPr>
        <p:txBody>
          <a:bodyPr wrap="square" rtlCol="0">
            <a:spAutoFit/>
          </a:bodyPr>
          <a:lstStyle/>
          <a:p>
            <a:r>
              <a:rPr lang="en-US" sz="1350" b="1" i="1" dirty="0" smtClean="0">
                <a:latin typeface="Arial" panose="020B0604020202020204" pitchFamily="34" charset="0"/>
                <a:cs typeface="Arial" panose="020B0604020202020204" pitchFamily="34" charset="0"/>
              </a:rPr>
              <a:t>*This slide is for user reference only and</a:t>
            </a:r>
            <a:r>
              <a:rPr lang="en-US" sz="1350" b="1" i="1" baseline="0" dirty="0" smtClean="0">
                <a:latin typeface="Arial" panose="020B0604020202020204" pitchFamily="34" charset="0"/>
                <a:cs typeface="Arial" panose="020B0604020202020204" pitchFamily="34" charset="0"/>
              </a:rPr>
              <a:t> should never be included in final slide decks </a:t>
            </a:r>
            <a:endParaRPr lang="en-US" sz="135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56637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Shape 137"/>
          <p:cNvSpPr txBox="1">
            <a:spLocks/>
          </p:cNvSpPr>
          <p:nvPr userDrawn="1"/>
        </p:nvSpPr>
        <p:spPr>
          <a:xfrm>
            <a:off x="5887994" y="6356351"/>
            <a:ext cx="2627385" cy="334000"/>
          </a:xfrm>
          <a:prstGeom prst="rect">
            <a:avLst/>
          </a:prstGeom>
          <a:noFill/>
          <a:ln>
            <a:noFill/>
          </a:ln>
        </p:spPr>
        <p:txBody>
          <a:bodyPr spcFirstLastPara="1" vert="horz" wrap="square" lIns="68575" tIns="34275" rIns="68575" bIns="34275" rtlCol="0" anchor="ctr" anchorCtr="0">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B315B"/>
              </a:buClr>
            </a:pPr>
            <a:r>
              <a:rPr lang="en-US" sz="1100" dirty="0" smtClean="0">
                <a:solidFill>
                  <a:schemeClr val="tx1"/>
                </a:solidFill>
                <a:latin typeface="Arial" panose="020B0604020202020204" pitchFamily="34" charset="0"/>
                <a:ea typeface="Calibri"/>
                <a:cs typeface="Arial" panose="020B0604020202020204" pitchFamily="34" charset="0"/>
                <a:sym typeface="Calibri"/>
              </a:rPr>
              <a:t>     School District of Philadelphia     </a:t>
            </a:r>
            <a:fld id="{00000000-1234-1234-1234-123412341234}" type="slidenum">
              <a:rPr lang="en-US" sz="1100" smtClean="0">
                <a:solidFill>
                  <a:schemeClr val="tx1"/>
                </a:solidFill>
                <a:latin typeface="Arial" panose="020B0604020202020204" pitchFamily="34" charset="0"/>
                <a:ea typeface="Calibri"/>
                <a:cs typeface="Arial" panose="020B0604020202020204" pitchFamily="34" charset="0"/>
                <a:sym typeface="Calibri"/>
              </a:rPr>
              <a:pPr>
                <a:buClr>
                  <a:srgbClr val="0B315B"/>
                </a:buClr>
              </a:pPr>
              <a:t>‹#›</a:t>
            </a:fld>
            <a:endParaRPr lang="en-US" sz="1100" dirty="0">
              <a:solidFill>
                <a:schemeClr val="tx1"/>
              </a:solidFill>
              <a:latin typeface="Arial" panose="020B0604020202020204" pitchFamily="34" charset="0"/>
              <a:ea typeface="Calibri"/>
              <a:cs typeface="Arial" panose="020B0604020202020204" pitchFamily="34" charset="0"/>
              <a:sym typeface="Calibri"/>
            </a:endParaRPr>
          </a:p>
        </p:txBody>
      </p:sp>
      <p:cxnSp>
        <p:nvCxnSpPr>
          <p:cNvPr id="9" name="Shape 138"/>
          <p:cNvCxnSpPr/>
          <p:nvPr userDrawn="1"/>
        </p:nvCxnSpPr>
        <p:spPr>
          <a:xfrm>
            <a:off x="742950" y="6356351"/>
            <a:ext cx="7692300" cy="1200"/>
          </a:xfrm>
          <a:prstGeom prst="straightConnector1">
            <a:avLst/>
          </a:prstGeom>
          <a:noFill/>
          <a:ln w="9525" cap="flat" cmpd="sng">
            <a:solidFill>
              <a:schemeClr val="tx1"/>
            </a:solidFill>
            <a:prstDash val="solid"/>
            <a:miter lim="8000"/>
            <a:headEnd type="none" w="sm" len="sm"/>
            <a:tailEnd type="none" w="sm" len="sm"/>
          </a:ln>
        </p:spPr>
      </p:cxnSp>
      <p:sp>
        <p:nvSpPr>
          <p:cNvPr id="4" name="Text Placeholder 3"/>
          <p:cNvSpPr>
            <a:spLocks noGrp="1"/>
          </p:cNvSpPr>
          <p:nvPr>
            <p:ph type="body" sz="quarter" idx="10" hasCustomPrompt="1"/>
          </p:nvPr>
        </p:nvSpPr>
        <p:spPr>
          <a:xfrm>
            <a:off x="247650" y="288926"/>
            <a:ext cx="3348038" cy="741363"/>
          </a:xfrm>
          <a:prstGeom prst="rect">
            <a:avLst/>
          </a:prstGeom>
        </p:spPr>
        <p:txBody>
          <a:bodyPr/>
          <a:lstStyle>
            <a:lvl1pPr marL="0" indent="0">
              <a:buNone/>
              <a:defRPr sz="3000" b="1" baseline="0">
                <a:solidFill>
                  <a:schemeClr val="tx1"/>
                </a:solidFill>
                <a:latin typeface="Arial" panose="020B0604020202020204" pitchFamily="34" charset="0"/>
                <a:cs typeface="Arial" panose="020B0604020202020204" pitchFamily="34" charset="0"/>
              </a:defRPr>
            </a:lvl1pPr>
          </a:lstStyle>
          <a:p>
            <a:pPr lvl="0"/>
            <a:r>
              <a:rPr lang="en-US" sz="3000" b="1" dirty="0" smtClean="0">
                <a:latin typeface="+mn-lt"/>
              </a:rPr>
              <a:t>Title </a:t>
            </a:r>
            <a:endParaRPr lang="en-US" dirty="0"/>
          </a:p>
        </p:txBody>
      </p:sp>
      <p:sp>
        <p:nvSpPr>
          <p:cNvPr id="3" name="Content Placeholder 2"/>
          <p:cNvSpPr>
            <a:spLocks noGrp="1"/>
          </p:cNvSpPr>
          <p:nvPr>
            <p:ph sz="quarter" idx="11" hasCustomPrompt="1"/>
          </p:nvPr>
        </p:nvSpPr>
        <p:spPr>
          <a:xfrm>
            <a:off x="988219" y="1854201"/>
            <a:ext cx="7222331" cy="4011613"/>
          </a:xfrm>
          <a:prstGeom prst="rect">
            <a:avLst/>
          </a:prstGeom>
        </p:spPr>
        <p:txBody>
          <a:bodyPr/>
          <a:lstStyle>
            <a:lvl1pPr marL="0" indent="0">
              <a:buNone/>
              <a:defRPr sz="1800">
                <a:solidFill>
                  <a:schemeClr val="accent2"/>
                </a:solidFill>
              </a:defRPr>
            </a:lvl1pPr>
          </a:lstStyle>
          <a:p>
            <a:pPr lvl="0"/>
            <a:r>
              <a:rPr lang="en-US" dirty="0" smtClean="0"/>
              <a:t>Slide Content </a:t>
            </a:r>
            <a:endParaRPr lang="en-US" dirty="0"/>
          </a:p>
        </p:txBody>
      </p:sp>
    </p:spTree>
    <p:extLst>
      <p:ext uri="{BB962C8B-B14F-4D97-AF65-F5344CB8AC3E}">
        <p14:creationId xmlns:p14="http://schemas.microsoft.com/office/powerpoint/2010/main" val="21086903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Large Text Format ">
    <p:spTree>
      <p:nvGrpSpPr>
        <p:cNvPr id="1" name=""/>
        <p:cNvGrpSpPr/>
        <p:nvPr/>
      </p:nvGrpSpPr>
      <p:grpSpPr>
        <a:xfrm>
          <a:off x="0" y="0"/>
          <a:ext cx="0" cy="0"/>
          <a:chOff x="0" y="0"/>
          <a:chExt cx="0" cy="0"/>
        </a:xfrm>
      </p:grpSpPr>
      <p:sp>
        <p:nvSpPr>
          <p:cNvPr id="8" name="Shape 145"/>
          <p:cNvSpPr txBox="1">
            <a:spLocks/>
          </p:cNvSpPr>
          <p:nvPr userDrawn="1"/>
        </p:nvSpPr>
        <p:spPr>
          <a:xfrm>
            <a:off x="5943601" y="6356351"/>
            <a:ext cx="2571779" cy="334000"/>
          </a:xfrm>
          <a:prstGeom prst="rect">
            <a:avLst/>
          </a:prstGeom>
          <a:noFill/>
          <a:ln>
            <a:noFill/>
          </a:ln>
        </p:spPr>
        <p:txBody>
          <a:bodyPr spcFirstLastPara="1" vert="horz" wrap="square" lIns="68575" tIns="34275" rIns="68575" bIns="34275" rtlCol="0" anchor="ctr" anchorCtr="0">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B315B"/>
              </a:buClr>
            </a:pPr>
            <a:r>
              <a:rPr lang="en-US" sz="1100" dirty="0" smtClean="0">
                <a:solidFill>
                  <a:schemeClr val="tx2"/>
                </a:solidFill>
                <a:latin typeface="Arial" panose="020B0604020202020204" pitchFamily="34" charset="0"/>
                <a:ea typeface="Calibri"/>
                <a:cs typeface="Arial" panose="020B0604020202020204" pitchFamily="34" charset="0"/>
                <a:sym typeface="Calibri"/>
              </a:rPr>
              <a:t>     School District of Philadelphia     </a:t>
            </a:r>
            <a:fld id="{00000000-1234-1234-1234-123412341234}" type="slidenum">
              <a:rPr lang="en-US" sz="1100" smtClean="0">
                <a:solidFill>
                  <a:schemeClr val="tx2"/>
                </a:solidFill>
                <a:latin typeface="Arial" panose="020B0604020202020204" pitchFamily="34" charset="0"/>
                <a:ea typeface="Calibri"/>
                <a:cs typeface="Arial" panose="020B0604020202020204" pitchFamily="34" charset="0"/>
                <a:sym typeface="Calibri"/>
              </a:rPr>
              <a:pPr>
                <a:buClr>
                  <a:srgbClr val="0B315B"/>
                </a:buClr>
              </a:pPr>
              <a:t>‹#›</a:t>
            </a:fld>
            <a:endParaRPr lang="en-US" sz="1100" dirty="0">
              <a:solidFill>
                <a:schemeClr val="tx2"/>
              </a:solidFill>
              <a:latin typeface="Arial" panose="020B0604020202020204" pitchFamily="34" charset="0"/>
              <a:ea typeface="Calibri"/>
              <a:cs typeface="Arial" panose="020B0604020202020204" pitchFamily="34" charset="0"/>
              <a:sym typeface="Calibri"/>
            </a:endParaRPr>
          </a:p>
        </p:txBody>
      </p:sp>
      <p:cxnSp>
        <p:nvCxnSpPr>
          <p:cNvPr id="9" name="Shape 146"/>
          <p:cNvCxnSpPr/>
          <p:nvPr userDrawn="1"/>
        </p:nvCxnSpPr>
        <p:spPr>
          <a:xfrm>
            <a:off x="742950" y="6356351"/>
            <a:ext cx="7692300" cy="1200"/>
          </a:xfrm>
          <a:prstGeom prst="straightConnector1">
            <a:avLst/>
          </a:prstGeom>
          <a:noFill/>
          <a:ln w="9525" cap="flat" cmpd="sng">
            <a:solidFill>
              <a:schemeClr val="tx1"/>
            </a:solidFill>
            <a:prstDash val="solid"/>
            <a:miter lim="8000"/>
            <a:headEnd type="none" w="sm" len="sm"/>
            <a:tailEnd type="none" w="sm" len="sm"/>
          </a:ln>
        </p:spPr>
      </p:cxnSp>
      <p:sp>
        <p:nvSpPr>
          <p:cNvPr id="3" name="Text Placeholder 2"/>
          <p:cNvSpPr>
            <a:spLocks noGrp="1"/>
          </p:cNvSpPr>
          <p:nvPr>
            <p:ph type="body" sz="quarter" idx="10" hasCustomPrompt="1"/>
          </p:nvPr>
        </p:nvSpPr>
        <p:spPr>
          <a:xfrm>
            <a:off x="191692" y="255589"/>
            <a:ext cx="3088481" cy="642937"/>
          </a:xfrm>
          <a:prstGeom prst="rect">
            <a:avLst/>
          </a:prstGeom>
        </p:spPr>
        <p:txBody>
          <a:bodyPr/>
          <a:lstStyle>
            <a:lvl1pPr marL="0" indent="0">
              <a:buNone/>
              <a:defRPr sz="3000" b="1" baseline="0">
                <a:solidFill>
                  <a:schemeClr val="tx1"/>
                </a:solidFill>
                <a:latin typeface="Arial" panose="020B0604020202020204" pitchFamily="34" charset="0"/>
                <a:cs typeface="Arial" panose="020B0604020202020204" pitchFamily="34" charset="0"/>
              </a:defRPr>
            </a:lvl1pPr>
          </a:lstStyle>
          <a:p>
            <a:pPr lvl="0"/>
            <a:r>
              <a:rPr kumimoji="0" lang="en" sz="3000" b="1" i="0" u="none" strike="noStrike" kern="0" cap="none" spc="0" normalizeH="0" baseline="0" noProof="0" dirty="0" smtClean="0">
                <a:ln>
                  <a:noFill/>
                </a:ln>
                <a:solidFill>
                  <a:srgbClr val="0B315B"/>
                </a:solidFill>
                <a:effectLst/>
                <a:uLnTx/>
                <a:uFillTx/>
                <a:latin typeface="+mn-lt"/>
                <a:ea typeface="+mn-ea"/>
                <a:cs typeface="+mn-cs"/>
              </a:rPr>
              <a:t>Title </a:t>
            </a:r>
            <a:endParaRPr lang="en-US" dirty="0"/>
          </a:p>
        </p:txBody>
      </p:sp>
      <p:sp>
        <p:nvSpPr>
          <p:cNvPr id="11" name="Text Placeholder 10"/>
          <p:cNvSpPr>
            <a:spLocks noGrp="1"/>
          </p:cNvSpPr>
          <p:nvPr>
            <p:ph type="body" sz="quarter" idx="11" hasCustomPrompt="1"/>
          </p:nvPr>
        </p:nvSpPr>
        <p:spPr>
          <a:xfrm>
            <a:off x="1588294" y="1730376"/>
            <a:ext cx="6393656" cy="798513"/>
          </a:xfrm>
          <a:prstGeom prst="rect">
            <a:avLst/>
          </a:prstGeom>
        </p:spPr>
        <p:txBody>
          <a:bodyPr/>
          <a:lstStyle>
            <a:lvl1pPr marL="228594" marR="0" indent="-12700" algn="ctr" defTabSz="685800" rtl="0" eaLnBrk="1" fontAlgn="auto" latinLnBrk="0" hangingPunct="1">
              <a:lnSpc>
                <a:spcPct val="100000"/>
              </a:lnSpc>
              <a:spcBef>
                <a:spcPts val="0"/>
              </a:spcBef>
              <a:spcAft>
                <a:spcPts val="0"/>
              </a:spcAft>
              <a:buClr>
                <a:srgbClr val="22779F"/>
              </a:buClr>
              <a:buSzTx/>
              <a:buFontTx/>
              <a:buNone/>
              <a:tabLst/>
              <a:defRPr sz="3000" b="1" baseline="0">
                <a:solidFill>
                  <a:schemeClr val="accent2"/>
                </a:solidFill>
                <a:latin typeface="Arial" panose="020B0604020202020204" pitchFamily="34" charset="0"/>
                <a:cs typeface="Arial" panose="020B0604020202020204" pitchFamily="34" charset="0"/>
              </a:defRPr>
            </a:lvl1pPr>
          </a:lstStyle>
          <a:p>
            <a:pPr marL="228594" marR="0" lvl="0" indent="-12700" algn="ctr" defTabSz="685800" rtl="0" eaLnBrk="1" fontAlgn="auto" latinLnBrk="0" hangingPunct="1">
              <a:lnSpc>
                <a:spcPct val="100000"/>
              </a:lnSpc>
              <a:spcBef>
                <a:spcPts val="0"/>
              </a:spcBef>
              <a:spcAft>
                <a:spcPts val="0"/>
              </a:spcAft>
              <a:buClr>
                <a:srgbClr val="22779F"/>
              </a:buClr>
              <a:buSzTx/>
              <a:buFontTx/>
              <a:buNone/>
              <a:tabLst/>
              <a:defRPr/>
            </a:pPr>
            <a:r>
              <a:rPr kumimoji="0" lang="en-US" sz="3000" b="0" i="0" u="none" strike="noStrike" kern="0" cap="none" spc="0" normalizeH="0" baseline="0" noProof="0" dirty="0" smtClean="0">
                <a:ln>
                  <a:noFill/>
                </a:ln>
                <a:solidFill>
                  <a:srgbClr val="47AAD8"/>
                </a:solidFill>
                <a:effectLst/>
                <a:uLnTx/>
                <a:uFillTx/>
                <a:latin typeface="+mn-lt"/>
                <a:ea typeface="+mn-ea"/>
                <a:cs typeface="+mn-cs"/>
              </a:rPr>
              <a:t>[Example of large text format]</a:t>
            </a:r>
            <a:endParaRPr kumimoji="0" lang="en-US" sz="1100" b="0" i="0" u="none" strike="noStrike" kern="0" cap="none" spc="0" normalizeH="0" baseline="0" noProof="0" dirty="0">
              <a:ln>
                <a:noFill/>
              </a:ln>
              <a:solidFill>
                <a:srgbClr val="47AAD8"/>
              </a:solidFill>
              <a:effectLst/>
              <a:uLnTx/>
              <a:uFillTx/>
              <a:latin typeface="+mn-lt"/>
              <a:ea typeface="+mn-ea"/>
              <a:cs typeface="+mn-cs"/>
            </a:endParaRPr>
          </a:p>
        </p:txBody>
      </p:sp>
    </p:spTree>
    <p:extLst>
      <p:ext uri="{BB962C8B-B14F-4D97-AF65-F5344CB8AC3E}">
        <p14:creationId xmlns:p14="http://schemas.microsoft.com/office/powerpoint/2010/main" val="6628591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Large Text Format">
    <p:spTree>
      <p:nvGrpSpPr>
        <p:cNvPr id="1" name=""/>
        <p:cNvGrpSpPr/>
        <p:nvPr/>
      </p:nvGrpSpPr>
      <p:grpSpPr>
        <a:xfrm>
          <a:off x="0" y="0"/>
          <a:ext cx="0" cy="0"/>
          <a:chOff x="0" y="0"/>
          <a:chExt cx="0" cy="0"/>
        </a:xfrm>
      </p:grpSpPr>
      <p:sp>
        <p:nvSpPr>
          <p:cNvPr id="9" name="Shape 154"/>
          <p:cNvSpPr txBox="1">
            <a:spLocks/>
          </p:cNvSpPr>
          <p:nvPr userDrawn="1"/>
        </p:nvSpPr>
        <p:spPr>
          <a:xfrm>
            <a:off x="5949779" y="6356351"/>
            <a:ext cx="2565601" cy="334000"/>
          </a:xfrm>
          <a:prstGeom prst="rect">
            <a:avLst/>
          </a:prstGeom>
          <a:noFill/>
          <a:ln>
            <a:noFill/>
          </a:ln>
        </p:spPr>
        <p:txBody>
          <a:bodyPr spcFirstLastPara="1" vert="horz" wrap="square" lIns="68575" tIns="34275" rIns="68575" bIns="34275" rtlCol="0" anchor="ctr" anchorCtr="0">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B315B"/>
              </a:buClr>
            </a:pPr>
            <a:r>
              <a:rPr lang="en-US" sz="1100" dirty="0" smtClean="0">
                <a:solidFill>
                  <a:schemeClr val="tx2"/>
                </a:solidFill>
                <a:latin typeface="Arial" panose="020B0604020202020204" pitchFamily="34" charset="0"/>
                <a:ea typeface="Calibri"/>
                <a:cs typeface="Arial" panose="020B0604020202020204" pitchFamily="34" charset="0"/>
                <a:sym typeface="Calibri"/>
              </a:rPr>
              <a:t>     School District of Philadelphia     </a:t>
            </a:r>
            <a:fld id="{00000000-1234-1234-1234-123412341234}" type="slidenum">
              <a:rPr lang="en-US" sz="1100" smtClean="0">
                <a:solidFill>
                  <a:schemeClr val="tx2"/>
                </a:solidFill>
                <a:latin typeface="Arial" panose="020B0604020202020204" pitchFamily="34" charset="0"/>
                <a:ea typeface="Calibri"/>
                <a:cs typeface="Arial" panose="020B0604020202020204" pitchFamily="34" charset="0"/>
                <a:sym typeface="Calibri"/>
              </a:rPr>
              <a:pPr>
                <a:buClr>
                  <a:srgbClr val="0B315B"/>
                </a:buClr>
              </a:pPr>
              <a:t>‹#›</a:t>
            </a:fld>
            <a:endParaRPr lang="en-US" sz="1100" dirty="0">
              <a:solidFill>
                <a:schemeClr val="tx2"/>
              </a:solidFill>
              <a:latin typeface="Arial" panose="020B0604020202020204" pitchFamily="34" charset="0"/>
              <a:ea typeface="Calibri"/>
              <a:cs typeface="Arial" panose="020B0604020202020204" pitchFamily="34" charset="0"/>
              <a:sym typeface="Calibri"/>
            </a:endParaRPr>
          </a:p>
        </p:txBody>
      </p:sp>
      <p:cxnSp>
        <p:nvCxnSpPr>
          <p:cNvPr id="10" name="Shape 155"/>
          <p:cNvCxnSpPr/>
          <p:nvPr userDrawn="1"/>
        </p:nvCxnSpPr>
        <p:spPr>
          <a:xfrm>
            <a:off x="742950" y="6356351"/>
            <a:ext cx="7692300" cy="1200"/>
          </a:xfrm>
          <a:prstGeom prst="straightConnector1">
            <a:avLst/>
          </a:prstGeom>
          <a:noFill/>
          <a:ln w="9525" cap="flat" cmpd="sng">
            <a:solidFill>
              <a:schemeClr val="tx2"/>
            </a:solidFill>
            <a:prstDash val="solid"/>
            <a:miter lim="8000"/>
            <a:headEnd type="none" w="sm" len="sm"/>
            <a:tailEnd type="none" w="sm" len="sm"/>
          </a:ln>
        </p:spPr>
      </p:cxnSp>
      <p:sp>
        <p:nvSpPr>
          <p:cNvPr id="5" name="Text Placeholder 4"/>
          <p:cNvSpPr>
            <a:spLocks noGrp="1"/>
          </p:cNvSpPr>
          <p:nvPr>
            <p:ph type="body" sz="quarter" idx="11" hasCustomPrompt="1"/>
          </p:nvPr>
        </p:nvSpPr>
        <p:spPr>
          <a:xfrm>
            <a:off x="742950" y="1147887"/>
            <a:ext cx="4071938" cy="687388"/>
          </a:xfrm>
          <a:prstGeom prst="rect">
            <a:avLst/>
          </a:prstGeom>
        </p:spPr>
        <p:txBody>
          <a:bodyPr/>
          <a:lstStyle>
            <a:lvl1pPr marL="0" marR="0" indent="0" algn="l" defTabSz="685800" rtl="0" eaLnBrk="1" fontAlgn="auto" latinLnBrk="0" hangingPunct="1">
              <a:lnSpc>
                <a:spcPct val="100000"/>
              </a:lnSpc>
              <a:spcBef>
                <a:spcPts val="0"/>
              </a:spcBef>
              <a:spcAft>
                <a:spcPts val="0"/>
              </a:spcAft>
              <a:buClr>
                <a:srgbClr val="22779F"/>
              </a:buClr>
              <a:buSzTx/>
              <a:buFontTx/>
              <a:buNone/>
              <a:tabLst/>
              <a:defRPr sz="2400" b="1" baseline="0">
                <a:solidFill>
                  <a:schemeClr val="accent2"/>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100000"/>
              </a:lnSpc>
              <a:spcBef>
                <a:spcPts val="0"/>
              </a:spcBef>
              <a:spcAft>
                <a:spcPts val="0"/>
              </a:spcAft>
              <a:buClr>
                <a:srgbClr val="22779F"/>
              </a:buClr>
              <a:buSzTx/>
              <a:buFontTx/>
              <a:buNone/>
              <a:tabLst/>
              <a:defRPr/>
            </a:pPr>
            <a:r>
              <a:rPr kumimoji="0" lang="en-US" sz="2400" b="0" i="0" u="none" strike="noStrike" kern="0" cap="none" spc="0" normalizeH="0" baseline="0" noProof="0" dirty="0" smtClean="0">
                <a:ln>
                  <a:noFill/>
                </a:ln>
                <a:solidFill>
                  <a:srgbClr val="47AAD8"/>
                </a:solidFill>
                <a:effectLst/>
                <a:uLnTx/>
                <a:uFillTx/>
                <a:latin typeface="+mn-lt"/>
                <a:ea typeface="+mn-ea"/>
                <a:cs typeface="+mn-cs"/>
              </a:rPr>
              <a:t>Subtitle </a:t>
            </a:r>
            <a:endParaRPr kumimoji="0" lang="en-US" sz="1100" b="0" i="0" u="none" strike="noStrike" kern="0" cap="none" spc="0" normalizeH="0" baseline="0" noProof="0" dirty="0" smtClean="0">
              <a:ln>
                <a:noFill/>
              </a:ln>
              <a:solidFill>
                <a:srgbClr val="47AAD8"/>
              </a:solidFill>
              <a:effectLst/>
              <a:uLnTx/>
              <a:uFillTx/>
              <a:latin typeface="+mn-lt"/>
              <a:ea typeface="+mn-ea"/>
              <a:cs typeface="+mn-cs"/>
            </a:endParaRPr>
          </a:p>
          <a:p>
            <a:pPr lvl="0"/>
            <a:endParaRPr lang="en-US" dirty="0"/>
          </a:p>
        </p:txBody>
      </p:sp>
      <p:sp>
        <p:nvSpPr>
          <p:cNvPr id="7" name="Text Placeholder 6"/>
          <p:cNvSpPr>
            <a:spLocks noGrp="1"/>
          </p:cNvSpPr>
          <p:nvPr>
            <p:ph type="body" sz="quarter" idx="12" hasCustomPrompt="1"/>
          </p:nvPr>
        </p:nvSpPr>
        <p:spPr>
          <a:xfrm>
            <a:off x="1154147" y="2429390"/>
            <a:ext cx="6869906" cy="2324100"/>
          </a:xfrm>
          <a:prstGeom prst="rect">
            <a:avLst/>
          </a:prstGeom>
        </p:spPr>
        <p:txBody>
          <a:bodyPr/>
          <a:lstStyle>
            <a:lvl1pPr marL="228594" marR="0" indent="-12700" algn="ctr" defTabSz="685800" rtl="0" eaLnBrk="1" fontAlgn="auto" latinLnBrk="0" hangingPunct="1">
              <a:lnSpc>
                <a:spcPct val="100000"/>
              </a:lnSpc>
              <a:spcBef>
                <a:spcPts val="0"/>
              </a:spcBef>
              <a:spcAft>
                <a:spcPts val="0"/>
              </a:spcAft>
              <a:buClr>
                <a:srgbClr val="0B315B"/>
              </a:buClr>
              <a:buSzTx/>
              <a:buFontTx/>
              <a:buNone/>
              <a:tabLst/>
              <a:defRPr sz="3750" baseline="0">
                <a:solidFill>
                  <a:schemeClr val="tx1"/>
                </a:solidFill>
                <a:latin typeface="Arial" panose="020B0604020202020204" pitchFamily="34" charset="0"/>
                <a:cs typeface="Arial" panose="020B0604020202020204" pitchFamily="34" charset="0"/>
              </a:defRPr>
            </a:lvl1pPr>
          </a:lstStyle>
          <a:p>
            <a:pPr lvl="0"/>
            <a:r>
              <a:rPr lang="en-US" sz="3750" dirty="0" smtClean="0"/>
              <a:t>[Example of large text format]</a:t>
            </a:r>
            <a:endParaRPr lang="en-US" dirty="0"/>
          </a:p>
        </p:txBody>
      </p:sp>
      <p:sp>
        <p:nvSpPr>
          <p:cNvPr id="4" name="Text Placeholder 3"/>
          <p:cNvSpPr>
            <a:spLocks noGrp="1"/>
          </p:cNvSpPr>
          <p:nvPr>
            <p:ph type="body" sz="quarter" idx="13" hasCustomPrompt="1"/>
          </p:nvPr>
        </p:nvSpPr>
        <p:spPr>
          <a:xfrm>
            <a:off x="179656" y="395117"/>
            <a:ext cx="3150394" cy="638728"/>
          </a:xfrm>
          <a:prstGeom prst="rect">
            <a:avLst/>
          </a:prstGeom>
        </p:spPr>
        <p:txBody>
          <a:bodyPr/>
          <a:lstStyle>
            <a:lvl1pPr marL="0" indent="0">
              <a:buNone/>
              <a:defRPr sz="3000" b="1" baseline="0">
                <a:solidFill>
                  <a:schemeClr val="tx1"/>
                </a:solidFill>
                <a:latin typeface="Arial" panose="020B0604020202020204" pitchFamily="34" charset="0"/>
                <a:cs typeface="Arial" panose="020B0604020202020204" pitchFamily="34" charset="0"/>
              </a:defRPr>
            </a:lvl1pPr>
          </a:lstStyle>
          <a:p>
            <a:pPr lvl="0"/>
            <a:r>
              <a:rPr lang="en-US" sz="3000" b="1" dirty="0" smtClean="0">
                <a:latin typeface="+mn-lt"/>
              </a:rPr>
              <a:t>Title </a:t>
            </a:r>
            <a:endParaRPr lang="en-US" dirty="0"/>
          </a:p>
        </p:txBody>
      </p:sp>
    </p:spTree>
    <p:extLst>
      <p:ext uri="{BB962C8B-B14F-4D97-AF65-F5344CB8AC3E}">
        <p14:creationId xmlns:p14="http://schemas.microsoft.com/office/powerpoint/2010/main" val="50251761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Bullet Points">
    <p:spTree>
      <p:nvGrpSpPr>
        <p:cNvPr id="1" name=""/>
        <p:cNvGrpSpPr/>
        <p:nvPr/>
      </p:nvGrpSpPr>
      <p:grpSpPr>
        <a:xfrm>
          <a:off x="0" y="0"/>
          <a:ext cx="0" cy="0"/>
          <a:chOff x="0" y="0"/>
          <a:chExt cx="0" cy="0"/>
        </a:xfrm>
      </p:grpSpPr>
      <p:sp>
        <p:nvSpPr>
          <p:cNvPr id="6" name="Shape 173"/>
          <p:cNvSpPr txBox="1">
            <a:spLocks/>
          </p:cNvSpPr>
          <p:nvPr userDrawn="1"/>
        </p:nvSpPr>
        <p:spPr>
          <a:xfrm>
            <a:off x="5708822" y="6356351"/>
            <a:ext cx="2577958" cy="334000"/>
          </a:xfrm>
          <a:prstGeom prst="rect">
            <a:avLst/>
          </a:prstGeom>
          <a:noFill/>
          <a:ln>
            <a:noFill/>
          </a:ln>
        </p:spPr>
        <p:txBody>
          <a:bodyPr spcFirstLastPara="1" vert="horz" wrap="square" lIns="68575" tIns="34275" rIns="68575" bIns="34275" rtlCol="0" anchor="ctr" anchorCtr="0">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B315B"/>
              </a:buClr>
            </a:pPr>
            <a:r>
              <a:rPr lang="en-US" sz="1100" dirty="0" smtClean="0">
                <a:solidFill>
                  <a:schemeClr val="tx2"/>
                </a:solidFill>
                <a:latin typeface="Arial" panose="020B0604020202020204" pitchFamily="34" charset="0"/>
                <a:ea typeface="Calibri"/>
                <a:cs typeface="Arial" panose="020B0604020202020204" pitchFamily="34" charset="0"/>
                <a:sym typeface="Calibri"/>
              </a:rPr>
              <a:t>     School District of Philadelphia     </a:t>
            </a:r>
            <a:fld id="{00000000-1234-1234-1234-123412341234}" type="slidenum">
              <a:rPr lang="en-US" sz="1100" smtClean="0">
                <a:solidFill>
                  <a:schemeClr val="tx2"/>
                </a:solidFill>
                <a:latin typeface="Arial" panose="020B0604020202020204" pitchFamily="34" charset="0"/>
                <a:ea typeface="Calibri"/>
                <a:cs typeface="Arial" panose="020B0604020202020204" pitchFamily="34" charset="0"/>
                <a:sym typeface="Calibri"/>
              </a:rPr>
              <a:pPr>
                <a:buClr>
                  <a:srgbClr val="0B315B"/>
                </a:buClr>
              </a:pPr>
              <a:t>‹#›</a:t>
            </a:fld>
            <a:endParaRPr lang="en-US" sz="1100" dirty="0">
              <a:solidFill>
                <a:schemeClr val="tx2"/>
              </a:solidFill>
              <a:latin typeface="Arial" panose="020B0604020202020204" pitchFamily="34" charset="0"/>
              <a:ea typeface="Calibri"/>
              <a:cs typeface="Arial" panose="020B0604020202020204" pitchFamily="34" charset="0"/>
              <a:sym typeface="Calibri"/>
            </a:endParaRPr>
          </a:p>
        </p:txBody>
      </p:sp>
      <p:cxnSp>
        <p:nvCxnSpPr>
          <p:cNvPr id="7" name="Shape 174"/>
          <p:cNvCxnSpPr/>
          <p:nvPr userDrawn="1"/>
        </p:nvCxnSpPr>
        <p:spPr>
          <a:xfrm>
            <a:off x="514350" y="6356351"/>
            <a:ext cx="7692300" cy="1200"/>
          </a:xfrm>
          <a:prstGeom prst="straightConnector1">
            <a:avLst/>
          </a:prstGeom>
          <a:noFill/>
          <a:ln w="9525" cap="flat" cmpd="sng">
            <a:solidFill>
              <a:schemeClr val="tx2"/>
            </a:solidFill>
            <a:prstDash val="solid"/>
            <a:miter lim="8000"/>
            <a:headEnd type="none" w="sm" len="sm"/>
            <a:tailEnd type="none" w="sm" len="sm"/>
          </a:ln>
        </p:spPr>
      </p:cxnSp>
      <p:sp>
        <p:nvSpPr>
          <p:cNvPr id="3" name="Text Placeholder 2"/>
          <p:cNvSpPr>
            <a:spLocks noGrp="1"/>
          </p:cNvSpPr>
          <p:nvPr>
            <p:ph type="body" sz="quarter" idx="10" hasCustomPrompt="1"/>
          </p:nvPr>
        </p:nvSpPr>
        <p:spPr>
          <a:xfrm>
            <a:off x="278607" y="420688"/>
            <a:ext cx="4775597" cy="811212"/>
          </a:xfrm>
          <a:prstGeom prst="rect">
            <a:avLst/>
          </a:prstGeom>
        </p:spPr>
        <p:txBody>
          <a:bodyPr/>
          <a:lstStyle>
            <a:lvl1pPr marL="0" marR="0" indent="0" algn="l" defTabSz="685800" rtl="0" eaLnBrk="1" fontAlgn="auto" latinLnBrk="0" hangingPunct="1">
              <a:lnSpc>
                <a:spcPct val="100000"/>
              </a:lnSpc>
              <a:spcBef>
                <a:spcPts val="0"/>
              </a:spcBef>
              <a:spcAft>
                <a:spcPts val="0"/>
              </a:spcAft>
              <a:buClr>
                <a:srgbClr val="0B315B"/>
              </a:buClr>
              <a:buSzTx/>
              <a:buFontTx/>
              <a:buNone/>
              <a:tabLst/>
              <a:defRPr sz="3000" b="1" baseline="0">
                <a:solidFill>
                  <a:schemeClr val="tx1"/>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100000"/>
              </a:lnSpc>
              <a:spcBef>
                <a:spcPts val="0"/>
              </a:spcBef>
              <a:spcAft>
                <a:spcPts val="0"/>
              </a:spcAft>
              <a:buClr>
                <a:srgbClr val="0B315B"/>
              </a:buClr>
              <a:buSzTx/>
              <a:buFontTx/>
              <a:buNone/>
              <a:tabLst/>
              <a:defRPr/>
            </a:pPr>
            <a:r>
              <a:rPr kumimoji="0" lang="en-US" sz="3000" b="1" i="0" u="none" strike="noStrike" kern="0" cap="none" spc="0" normalizeH="0" baseline="0" noProof="0" dirty="0" smtClean="0">
                <a:ln>
                  <a:noFill/>
                </a:ln>
                <a:solidFill>
                  <a:srgbClr val="0B315B"/>
                </a:solidFill>
                <a:effectLst/>
                <a:uLnTx/>
                <a:uFillTx/>
                <a:latin typeface="+mn-lt"/>
                <a:ea typeface="+mn-ea"/>
                <a:cs typeface="+mn-cs"/>
              </a:rPr>
              <a:t>Title </a:t>
            </a:r>
            <a:endParaRPr kumimoji="0" lang="en-US" sz="1100" b="0" i="0" u="none" strike="noStrike" kern="0" cap="none" spc="0" normalizeH="0" baseline="0" noProof="0" dirty="0" smtClean="0">
              <a:ln>
                <a:noFill/>
              </a:ln>
              <a:solidFill>
                <a:srgbClr val="0B315B"/>
              </a:solidFill>
              <a:effectLst/>
              <a:uLnTx/>
              <a:uFillTx/>
              <a:latin typeface="+mn-lt"/>
              <a:ea typeface="+mn-ea"/>
              <a:cs typeface="+mn-cs"/>
            </a:endParaRPr>
          </a:p>
          <a:p>
            <a:pPr lvl="0"/>
            <a:endParaRPr lang="en-US" dirty="0"/>
          </a:p>
        </p:txBody>
      </p:sp>
      <p:sp>
        <p:nvSpPr>
          <p:cNvPr id="5" name="Text Placeholder 4"/>
          <p:cNvSpPr>
            <a:spLocks noGrp="1"/>
          </p:cNvSpPr>
          <p:nvPr>
            <p:ph type="body" sz="quarter" idx="11" hasCustomPrompt="1"/>
          </p:nvPr>
        </p:nvSpPr>
        <p:spPr>
          <a:xfrm>
            <a:off x="611981" y="1231901"/>
            <a:ext cx="4862513" cy="545033"/>
          </a:xfrm>
          <a:prstGeom prst="rect">
            <a:avLst/>
          </a:prstGeom>
        </p:spPr>
        <p:txBody>
          <a:bodyPr/>
          <a:lstStyle>
            <a:lvl1pPr marL="0" indent="0">
              <a:buNone/>
              <a:defRPr sz="2400">
                <a:solidFill>
                  <a:schemeClr val="accent2"/>
                </a:solidFill>
                <a:latin typeface="Arial" panose="020B0604020202020204" pitchFamily="34" charset="0"/>
                <a:cs typeface="Arial" panose="020B0604020202020204" pitchFamily="34" charset="0"/>
              </a:defRPr>
            </a:lvl1pPr>
          </a:lstStyle>
          <a:p>
            <a:pPr lvl="0"/>
            <a:r>
              <a:rPr lang="en-US" sz="2400" dirty="0" smtClean="0">
                <a:latin typeface="+mn-lt"/>
              </a:rPr>
              <a:t>Subtitle</a:t>
            </a:r>
            <a:endParaRPr lang="en-US" dirty="0"/>
          </a:p>
        </p:txBody>
      </p:sp>
      <p:sp>
        <p:nvSpPr>
          <p:cNvPr id="12" name="Text Placeholder 11"/>
          <p:cNvSpPr>
            <a:spLocks noGrp="1"/>
          </p:cNvSpPr>
          <p:nvPr>
            <p:ph type="body" sz="quarter" idx="12" hasCustomPrompt="1"/>
          </p:nvPr>
        </p:nvSpPr>
        <p:spPr>
          <a:xfrm>
            <a:off x="889397" y="2076450"/>
            <a:ext cx="7037784" cy="3962400"/>
          </a:xfrm>
          <a:prstGeom prst="rect">
            <a:avLst/>
          </a:prstGeom>
        </p:spPr>
        <p:txBody>
          <a:bodyPr/>
          <a:lstStyle>
            <a:lvl1pPr marL="444498" marR="0" indent="-342900" algn="l" defTabSz="685800" rtl="0" eaLnBrk="1" fontAlgn="auto" latinLnBrk="0" hangingPunct="1">
              <a:lnSpc>
                <a:spcPct val="100000"/>
              </a:lnSpc>
              <a:spcBef>
                <a:spcPts val="0"/>
              </a:spcBef>
              <a:spcAft>
                <a:spcPts val="0"/>
              </a:spcAft>
              <a:buClr>
                <a:srgbClr val="0B315B"/>
              </a:buClr>
              <a:buSzPts val="2000"/>
              <a:buFont typeface="Arial" panose="020B0604020202020204" pitchFamily="34" charset="0"/>
              <a:buChar char="•"/>
              <a:tabLst/>
              <a:defRPr sz="2100" baseline="0">
                <a:solidFill>
                  <a:schemeClr val="tx1"/>
                </a:solidFill>
                <a:latin typeface="Arial" panose="020B0604020202020204" pitchFamily="34" charset="0"/>
                <a:cs typeface="Arial" panose="020B0604020202020204" pitchFamily="34" charset="0"/>
              </a:defRPr>
            </a:lvl1pPr>
            <a:lvl2pPr marL="914378" marR="0" indent="-323842" algn="l" defTabSz="685800" rtl="0" eaLnBrk="1" fontAlgn="auto" latinLnBrk="0" hangingPunct="1">
              <a:lnSpc>
                <a:spcPct val="100000"/>
              </a:lnSpc>
              <a:spcBef>
                <a:spcPts val="0"/>
              </a:spcBef>
              <a:spcAft>
                <a:spcPts val="0"/>
              </a:spcAft>
              <a:buClr>
                <a:srgbClr val="0B315B"/>
              </a:buClr>
              <a:buSzPts val="1500"/>
              <a:buFontTx/>
              <a:buChar char="○"/>
              <a:tabLst/>
              <a:defRPr baseline="0"/>
            </a:lvl2pPr>
          </a:lstStyle>
          <a:p>
            <a:pPr lvl="0"/>
            <a:r>
              <a:rPr lang="en-US" sz="2100" dirty="0" smtClean="0">
                <a:latin typeface="+mn-lt"/>
              </a:rPr>
              <a:t>[Example of bullet points]</a:t>
            </a:r>
          </a:p>
          <a:p>
            <a:pPr lvl="0"/>
            <a:r>
              <a:rPr lang="en-US" sz="2100" dirty="0" smtClean="0">
                <a:latin typeface="+mn-lt"/>
              </a:rPr>
              <a:t>[Example of bullet points]</a:t>
            </a:r>
          </a:p>
          <a:p>
            <a:pPr lvl="1"/>
            <a:r>
              <a:rPr lang="en-US" dirty="0" smtClean="0">
                <a:latin typeface="+mn-lt"/>
              </a:rPr>
              <a:t>[Example of sub-bullets] </a:t>
            </a:r>
            <a:endParaRPr lang="en-US" dirty="0"/>
          </a:p>
        </p:txBody>
      </p:sp>
    </p:spTree>
    <p:extLst>
      <p:ext uri="{BB962C8B-B14F-4D97-AF65-F5344CB8AC3E}">
        <p14:creationId xmlns:p14="http://schemas.microsoft.com/office/powerpoint/2010/main" val="33663419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ccent Color Text">
    <p:spTree>
      <p:nvGrpSpPr>
        <p:cNvPr id="1" name=""/>
        <p:cNvGrpSpPr/>
        <p:nvPr/>
      </p:nvGrpSpPr>
      <p:grpSpPr>
        <a:xfrm>
          <a:off x="0" y="0"/>
          <a:ext cx="0" cy="0"/>
          <a:chOff x="0" y="0"/>
          <a:chExt cx="0" cy="0"/>
        </a:xfrm>
      </p:grpSpPr>
      <p:sp>
        <p:nvSpPr>
          <p:cNvPr id="8" name="Shape 193"/>
          <p:cNvSpPr txBox="1">
            <a:spLocks/>
          </p:cNvSpPr>
          <p:nvPr userDrawn="1"/>
        </p:nvSpPr>
        <p:spPr>
          <a:xfrm>
            <a:off x="5925065" y="6356351"/>
            <a:ext cx="2590315" cy="334000"/>
          </a:xfrm>
          <a:prstGeom prst="rect">
            <a:avLst/>
          </a:prstGeom>
          <a:noFill/>
          <a:ln>
            <a:noFill/>
          </a:ln>
        </p:spPr>
        <p:txBody>
          <a:bodyPr spcFirstLastPara="1" vert="horz" wrap="square" lIns="68575" tIns="34275" rIns="68575" bIns="34275" rtlCol="0" anchor="ctr" anchorCtr="0">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B315B"/>
              </a:buClr>
            </a:pPr>
            <a:r>
              <a:rPr lang="en-US" sz="1100" dirty="0" smtClean="0">
                <a:solidFill>
                  <a:schemeClr val="tx2"/>
                </a:solidFill>
                <a:latin typeface="Arial" panose="020B0604020202020204" pitchFamily="34" charset="0"/>
                <a:ea typeface="Calibri"/>
                <a:cs typeface="Arial" panose="020B0604020202020204" pitchFamily="34" charset="0"/>
                <a:sym typeface="Calibri"/>
              </a:rPr>
              <a:t>     School District of Philadelphia     </a:t>
            </a:r>
            <a:fld id="{00000000-1234-1234-1234-123412341234}" type="slidenum">
              <a:rPr lang="en-US" sz="1100" smtClean="0">
                <a:solidFill>
                  <a:schemeClr val="tx2"/>
                </a:solidFill>
                <a:latin typeface="Arial" panose="020B0604020202020204" pitchFamily="34" charset="0"/>
                <a:ea typeface="Calibri"/>
                <a:cs typeface="Arial" panose="020B0604020202020204" pitchFamily="34" charset="0"/>
                <a:sym typeface="Calibri"/>
              </a:rPr>
              <a:pPr>
                <a:buClr>
                  <a:srgbClr val="0B315B"/>
                </a:buClr>
              </a:pPr>
              <a:t>‹#›</a:t>
            </a:fld>
            <a:endParaRPr lang="en-US" sz="1100" dirty="0">
              <a:solidFill>
                <a:schemeClr val="tx2"/>
              </a:solidFill>
              <a:latin typeface="Arial" panose="020B0604020202020204" pitchFamily="34" charset="0"/>
              <a:ea typeface="Calibri"/>
              <a:cs typeface="Arial" panose="020B0604020202020204" pitchFamily="34" charset="0"/>
              <a:sym typeface="Calibri"/>
            </a:endParaRPr>
          </a:p>
        </p:txBody>
      </p:sp>
      <p:cxnSp>
        <p:nvCxnSpPr>
          <p:cNvPr id="9" name="Shape 194"/>
          <p:cNvCxnSpPr/>
          <p:nvPr userDrawn="1"/>
        </p:nvCxnSpPr>
        <p:spPr>
          <a:xfrm>
            <a:off x="742950" y="6356351"/>
            <a:ext cx="7692300" cy="1200"/>
          </a:xfrm>
          <a:prstGeom prst="straightConnector1">
            <a:avLst/>
          </a:prstGeom>
          <a:noFill/>
          <a:ln w="9525" cap="flat" cmpd="sng">
            <a:solidFill>
              <a:schemeClr val="tx2"/>
            </a:solidFill>
            <a:prstDash val="solid"/>
            <a:miter lim="8000"/>
            <a:headEnd type="none" w="sm" len="sm"/>
            <a:tailEnd type="none" w="sm" len="sm"/>
          </a:ln>
        </p:spPr>
      </p:cxnSp>
      <p:sp>
        <p:nvSpPr>
          <p:cNvPr id="3" name="Text Placeholder 2"/>
          <p:cNvSpPr>
            <a:spLocks noGrp="1"/>
          </p:cNvSpPr>
          <p:nvPr>
            <p:ph type="body" sz="quarter" idx="10" hasCustomPrompt="1"/>
          </p:nvPr>
        </p:nvSpPr>
        <p:spPr>
          <a:xfrm>
            <a:off x="259556" y="403956"/>
            <a:ext cx="3429000" cy="716391"/>
          </a:xfrm>
          <a:prstGeom prst="rect">
            <a:avLst/>
          </a:prstGeom>
        </p:spPr>
        <p:txBody>
          <a:bodyPr/>
          <a:lstStyle>
            <a:lvl1pPr marL="0" marR="0" indent="0" algn="l" defTabSz="685800" rtl="0" eaLnBrk="1" fontAlgn="auto" latinLnBrk="0" hangingPunct="1">
              <a:lnSpc>
                <a:spcPct val="100000"/>
              </a:lnSpc>
              <a:spcBef>
                <a:spcPts val="0"/>
              </a:spcBef>
              <a:spcAft>
                <a:spcPts val="0"/>
              </a:spcAft>
              <a:buClr>
                <a:srgbClr val="0B315B"/>
              </a:buClr>
              <a:buSzTx/>
              <a:buFontTx/>
              <a:buNone/>
              <a:tabLst/>
              <a:defRPr sz="3000" b="1" baseline="0">
                <a:solidFill>
                  <a:schemeClr val="tx1"/>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100000"/>
              </a:lnSpc>
              <a:spcBef>
                <a:spcPts val="0"/>
              </a:spcBef>
              <a:spcAft>
                <a:spcPts val="0"/>
              </a:spcAft>
              <a:buClr>
                <a:srgbClr val="0B315B"/>
              </a:buClr>
              <a:buSzTx/>
              <a:buFontTx/>
              <a:buNone/>
              <a:tabLst/>
              <a:defRPr/>
            </a:pPr>
            <a:r>
              <a:rPr kumimoji="0" lang="en-US" sz="3000" b="1" i="0" u="none" strike="noStrike" kern="0" cap="none" spc="0" normalizeH="0" baseline="0" noProof="0" dirty="0" smtClean="0">
                <a:ln>
                  <a:noFill/>
                </a:ln>
                <a:solidFill>
                  <a:srgbClr val="0B315B"/>
                </a:solidFill>
                <a:effectLst/>
                <a:uLnTx/>
                <a:uFillTx/>
                <a:latin typeface="+mn-lt"/>
                <a:ea typeface="+mn-ea"/>
                <a:cs typeface="+mn-cs"/>
              </a:rPr>
              <a:t>Title </a:t>
            </a:r>
            <a:endParaRPr kumimoji="0" lang="en-US" sz="1100" b="0" i="0" u="none" strike="noStrike" kern="0" cap="none" spc="0" normalizeH="0" baseline="0" noProof="0" dirty="0" smtClean="0">
              <a:ln>
                <a:noFill/>
              </a:ln>
              <a:solidFill>
                <a:srgbClr val="0B315B"/>
              </a:solidFill>
              <a:effectLst/>
              <a:uLnTx/>
              <a:uFillTx/>
              <a:latin typeface="+mn-lt"/>
              <a:ea typeface="+mn-ea"/>
              <a:cs typeface="+mn-cs"/>
            </a:endParaRPr>
          </a:p>
          <a:p>
            <a:pPr lvl="0"/>
            <a:endParaRPr lang="en-US" dirty="0"/>
          </a:p>
        </p:txBody>
      </p:sp>
      <p:sp>
        <p:nvSpPr>
          <p:cNvPr id="5" name="Text Placeholder 4"/>
          <p:cNvSpPr>
            <a:spLocks noGrp="1"/>
          </p:cNvSpPr>
          <p:nvPr>
            <p:ph type="body" sz="quarter" idx="11" hasCustomPrompt="1"/>
          </p:nvPr>
        </p:nvSpPr>
        <p:spPr>
          <a:xfrm>
            <a:off x="500063" y="1211264"/>
            <a:ext cx="4088606" cy="510445"/>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2400" baseline="0">
                <a:solidFill>
                  <a:schemeClr val="accent2"/>
                </a:solidFill>
                <a:latin typeface="Arial" panose="020B0604020202020204" pitchFamily="34" charset="0"/>
                <a:cs typeface="Arial" panose="020B0604020202020204" pitchFamily="34" charset="0"/>
              </a:defRPr>
            </a:lvl1pPr>
          </a:lstStyle>
          <a:p>
            <a:pPr lvl="0"/>
            <a:r>
              <a:rPr lang="en-US" sz="2400" dirty="0" smtClean="0"/>
              <a:t>Subtitle </a:t>
            </a:r>
            <a:endParaRPr lang="en-US" dirty="0"/>
          </a:p>
        </p:txBody>
      </p:sp>
      <p:sp>
        <p:nvSpPr>
          <p:cNvPr id="15" name="Text Placeholder 6"/>
          <p:cNvSpPr>
            <a:spLocks noGrp="1"/>
          </p:cNvSpPr>
          <p:nvPr>
            <p:ph type="body" sz="quarter" idx="13" hasCustomPrompt="1"/>
          </p:nvPr>
        </p:nvSpPr>
        <p:spPr>
          <a:xfrm>
            <a:off x="3549286" y="2665069"/>
            <a:ext cx="1520429" cy="847725"/>
          </a:xfrm>
          <a:prstGeom prst="rect">
            <a:avLst/>
          </a:prstGeom>
        </p:spPr>
        <p:txBody>
          <a:bodyPr/>
          <a:lstStyle>
            <a:lvl1pPr marL="0" marR="0" indent="0" algn="ctr" defTabSz="685800" rtl="0" eaLnBrk="1" fontAlgn="auto" latinLnBrk="0" hangingPunct="1">
              <a:lnSpc>
                <a:spcPct val="100000"/>
              </a:lnSpc>
              <a:spcBef>
                <a:spcPts val="0"/>
              </a:spcBef>
              <a:spcAft>
                <a:spcPts val="0"/>
              </a:spcAft>
              <a:buClr>
                <a:srgbClr val="22779F"/>
              </a:buClr>
              <a:buSzTx/>
              <a:buFontTx/>
              <a:buNone/>
              <a:tabLst/>
              <a:defRPr sz="3750" b="1">
                <a:solidFill>
                  <a:schemeClr val="accent4"/>
                </a:solidFill>
                <a:latin typeface="Arial" panose="020B0604020202020204" pitchFamily="34" charset="0"/>
                <a:cs typeface="Arial" panose="020B0604020202020204" pitchFamily="34" charset="0"/>
              </a:defRPr>
            </a:lvl1pPr>
            <a:lvl5pPr marL="1371600" indent="0">
              <a:buNone/>
              <a:defRPr/>
            </a:lvl5pPr>
          </a:lstStyle>
          <a:p>
            <a:pPr marL="0" marR="0" lvl="0" indent="0" algn="l" defTabSz="685800" rtl="0" eaLnBrk="1" fontAlgn="auto" latinLnBrk="0" hangingPunct="1">
              <a:lnSpc>
                <a:spcPct val="100000"/>
              </a:lnSpc>
              <a:spcBef>
                <a:spcPts val="0"/>
              </a:spcBef>
              <a:spcAft>
                <a:spcPts val="0"/>
              </a:spcAft>
              <a:buClr>
                <a:srgbClr val="22779F"/>
              </a:buClr>
              <a:buSzTx/>
              <a:buFontTx/>
              <a:buNone/>
              <a:tabLst/>
              <a:defRPr/>
            </a:pPr>
            <a:r>
              <a:rPr lang="en-US" dirty="0" smtClean="0"/>
              <a:t>[Text]	</a:t>
            </a:r>
            <a:endParaRPr lang="en-US" dirty="0"/>
          </a:p>
        </p:txBody>
      </p:sp>
      <p:sp>
        <p:nvSpPr>
          <p:cNvPr id="4" name="Text Placeholder 3"/>
          <p:cNvSpPr>
            <a:spLocks noGrp="1"/>
          </p:cNvSpPr>
          <p:nvPr>
            <p:ph type="body" sz="quarter" idx="15" hasCustomPrompt="1"/>
          </p:nvPr>
        </p:nvSpPr>
        <p:spPr>
          <a:xfrm>
            <a:off x="1315770" y="2658718"/>
            <a:ext cx="1427559" cy="860425"/>
          </a:xfrm>
          <a:prstGeom prst="rect">
            <a:avLst/>
          </a:prstGeom>
        </p:spPr>
        <p:txBody>
          <a:bodyPr/>
          <a:lstStyle>
            <a:lvl1pPr marL="0" indent="0" algn="ctr">
              <a:buNone/>
              <a:defRPr sz="3750" b="1" baseline="0">
                <a:solidFill>
                  <a:schemeClr val="accent2"/>
                </a:solidFill>
                <a:latin typeface="Arial" panose="020B0604020202020204" pitchFamily="34" charset="0"/>
                <a:cs typeface="Arial" panose="020B0604020202020204" pitchFamily="34" charset="0"/>
              </a:defRPr>
            </a:lvl1pPr>
          </a:lstStyle>
          <a:p>
            <a:pPr lvl="0"/>
            <a:r>
              <a:rPr lang="en-US" sz="3750" b="1" dirty="0" smtClean="0">
                <a:latin typeface="+mn-lt"/>
              </a:rPr>
              <a:t>[Text]</a:t>
            </a:r>
            <a:endParaRPr lang="en-US" dirty="0" smtClean="0"/>
          </a:p>
        </p:txBody>
      </p:sp>
      <p:sp>
        <p:nvSpPr>
          <p:cNvPr id="10" name="Text Placeholder 9"/>
          <p:cNvSpPr>
            <a:spLocks noGrp="1"/>
          </p:cNvSpPr>
          <p:nvPr>
            <p:ph type="body" sz="quarter" idx="16" hasCustomPrompt="1"/>
          </p:nvPr>
        </p:nvSpPr>
        <p:spPr>
          <a:xfrm>
            <a:off x="6012179" y="2665069"/>
            <a:ext cx="1656160" cy="847725"/>
          </a:xfrm>
          <a:prstGeom prst="rect">
            <a:avLst/>
          </a:prstGeom>
        </p:spPr>
        <p:txBody>
          <a:bodyPr/>
          <a:lstStyle>
            <a:lvl1pPr marL="0" indent="0" algn="ctr">
              <a:buNone/>
              <a:defRPr sz="3750" b="1">
                <a:solidFill>
                  <a:schemeClr val="tx2"/>
                </a:solidFill>
                <a:latin typeface="Arial" panose="020B0604020202020204" pitchFamily="34" charset="0"/>
                <a:cs typeface="Arial" panose="020B0604020202020204" pitchFamily="34" charset="0"/>
              </a:defRPr>
            </a:lvl1pPr>
          </a:lstStyle>
          <a:p>
            <a:pPr lvl="0"/>
            <a:r>
              <a:rPr lang="en-US" sz="3750" b="1" dirty="0" smtClean="0">
                <a:latin typeface="+mn-lt"/>
              </a:rPr>
              <a:t>[Text]</a:t>
            </a:r>
            <a:endParaRPr lang="en-US" dirty="0"/>
          </a:p>
        </p:txBody>
      </p:sp>
    </p:spTree>
    <p:extLst>
      <p:ext uri="{BB962C8B-B14F-4D97-AF65-F5344CB8AC3E}">
        <p14:creationId xmlns:p14="http://schemas.microsoft.com/office/powerpoint/2010/main" val="293811626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ccent Text with Dropdown">
    <p:spTree>
      <p:nvGrpSpPr>
        <p:cNvPr id="1" name=""/>
        <p:cNvGrpSpPr/>
        <p:nvPr/>
      </p:nvGrpSpPr>
      <p:grpSpPr>
        <a:xfrm>
          <a:off x="0" y="0"/>
          <a:ext cx="0" cy="0"/>
          <a:chOff x="0" y="0"/>
          <a:chExt cx="0" cy="0"/>
        </a:xfrm>
      </p:grpSpPr>
      <p:sp>
        <p:nvSpPr>
          <p:cNvPr id="8" name="Shape 205"/>
          <p:cNvSpPr txBox="1">
            <a:spLocks/>
          </p:cNvSpPr>
          <p:nvPr userDrawn="1"/>
        </p:nvSpPr>
        <p:spPr>
          <a:xfrm>
            <a:off x="5690287" y="6356351"/>
            <a:ext cx="2596493" cy="334000"/>
          </a:xfrm>
          <a:prstGeom prst="rect">
            <a:avLst/>
          </a:prstGeom>
          <a:noFill/>
          <a:ln>
            <a:noFill/>
          </a:ln>
        </p:spPr>
        <p:txBody>
          <a:bodyPr spcFirstLastPara="1" vert="horz" wrap="square" lIns="68575" tIns="34275" rIns="68575" bIns="34275" rtlCol="0" anchor="ctr" anchorCtr="0">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B315B"/>
              </a:buClr>
            </a:pPr>
            <a:r>
              <a:rPr lang="en-US" sz="1100" dirty="0" smtClean="0">
                <a:solidFill>
                  <a:schemeClr val="tx2"/>
                </a:solidFill>
                <a:latin typeface="Arial" panose="020B0604020202020204" pitchFamily="34" charset="0"/>
                <a:ea typeface="Calibri"/>
                <a:cs typeface="Arial" panose="020B0604020202020204" pitchFamily="34" charset="0"/>
                <a:sym typeface="Calibri"/>
              </a:rPr>
              <a:t>     School District of Philadelphia     </a:t>
            </a:r>
            <a:fld id="{00000000-1234-1234-1234-123412341234}" type="slidenum">
              <a:rPr lang="en-US" sz="1100" smtClean="0">
                <a:solidFill>
                  <a:schemeClr val="tx2"/>
                </a:solidFill>
                <a:latin typeface="Arial" panose="020B0604020202020204" pitchFamily="34" charset="0"/>
                <a:ea typeface="Calibri"/>
                <a:cs typeface="Arial" panose="020B0604020202020204" pitchFamily="34" charset="0"/>
                <a:sym typeface="Calibri"/>
              </a:rPr>
              <a:pPr>
                <a:buClr>
                  <a:srgbClr val="0B315B"/>
                </a:buClr>
              </a:pPr>
              <a:t>‹#›</a:t>
            </a:fld>
            <a:endParaRPr lang="en-US" sz="1100" dirty="0">
              <a:solidFill>
                <a:schemeClr val="tx2"/>
              </a:solidFill>
              <a:latin typeface="Arial" panose="020B0604020202020204" pitchFamily="34" charset="0"/>
              <a:ea typeface="Calibri"/>
              <a:cs typeface="Arial" panose="020B0604020202020204" pitchFamily="34" charset="0"/>
              <a:sym typeface="Calibri"/>
            </a:endParaRPr>
          </a:p>
        </p:txBody>
      </p:sp>
      <p:cxnSp>
        <p:nvCxnSpPr>
          <p:cNvPr id="9" name="Shape 206"/>
          <p:cNvCxnSpPr/>
          <p:nvPr userDrawn="1"/>
        </p:nvCxnSpPr>
        <p:spPr>
          <a:xfrm>
            <a:off x="514350" y="6356351"/>
            <a:ext cx="7692300" cy="1200"/>
          </a:xfrm>
          <a:prstGeom prst="straightConnector1">
            <a:avLst/>
          </a:prstGeom>
          <a:noFill/>
          <a:ln w="9525" cap="flat" cmpd="sng">
            <a:solidFill>
              <a:schemeClr val="tx2"/>
            </a:solidFill>
            <a:prstDash val="solid"/>
            <a:miter lim="8000"/>
            <a:headEnd type="none" w="sm" len="sm"/>
            <a:tailEnd type="none" w="sm" len="sm"/>
          </a:ln>
        </p:spPr>
      </p:cxnSp>
      <p:sp>
        <p:nvSpPr>
          <p:cNvPr id="3" name="Text Placeholder 2"/>
          <p:cNvSpPr>
            <a:spLocks noGrp="1"/>
          </p:cNvSpPr>
          <p:nvPr>
            <p:ph type="body" sz="quarter" idx="10" hasCustomPrompt="1"/>
          </p:nvPr>
        </p:nvSpPr>
        <p:spPr>
          <a:xfrm>
            <a:off x="370285" y="522633"/>
            <a:ext cx="3163490" cy="602005"/>
          </a:xfrm>
          <a:prstGeom prst="rect">
            <a:avLst/>
          </a:prstGeom>
        </p:spPr>
        <p:txBody>
          <a:bodyPr/>
          <a:lstStyle>
            <a:lvl1pPr marL="0" indent="0">
              <a:buNone/>
              <a:defRPr sz="3000" b="1" baseline="0">
                <a:solidFill>
                  <a:schemeClr val="tx2"/>
                </a:solidFill>
                <a:latin typeface="Arial" panose="020B0604020202020204" pitchFamily="34" charset="0"/>
                <a:cs typeface="Arial" panose="020B0604020202020204" pitchFamily="34" charset="0"/>
              </a:defRPr>
            </a:lvl1pPr>
          </a:lstStyle>
          <a:p>
            <a:pPr lvl="0"/>
            <a:r>
              <a:rPr lang="en-US" sz="3000" b="1" dirty="0" smtClean="0">
                <a:latin typeface="+mn-lt"/>
              </a:rPr>
              <a:t>Title </a:t>
            </a:r>
            <a:endParaRPr lang="en-US" dirty="0"/>
          </a:p>
        </p:txBody>
      </p:sp>
      <p:sp>
        <p:nvSpPr>
          <p:cNvPr id="5" name="Text Placeholder 4"/>
          <p:cNvSpPr>
            <a:spLocks noGrp="1"/>
          </p:cNvSpPr>
          <p:nvPr>
            <p:ph type="body" sz="quarter" idx="11" hasCustomPrompt="1"/>
          </p:nvPr>
        </p:nvSpPr>
        <p:spPr>
          <a:xfrm>
            <a:off x="673894" y="1260476"/>
            <a:ext cx="2950369" cy="601663"/>
          </a:xfrm>
          <a:prstGeom prst="rect">
            <a:avLst/>
          </a:prstGeom>
        </p:spPr>
        <p:txBody>
          <a:bodyPr/>
          <a:lstStyle>
            <a:lvl1pPr marL="0" marR="0" indent="0" algn="l" defTabSz="685800" rtl="0" eaLnBrk="1" fontAlgn="auto" latinLnBrk="0" hangingPunct="1">
              <a:lnSpc>
                <a:spcPct val="100000"/>
              </a:lnSpc>
              <a:spcBef>
                <a:spcPts val="0"/>
              </a:spcBef>
              <a:spcAft>
                <a:spcPts val="0"/>
              </a:spcAft>
              <a:buClr>
                <a:srgbClr val="22779F"/>
              </a:buClr>
              <a:buSzTx/>
              <a:buFontTx/>
              <a:buNone/>
              <a:tabLst/>
              <a:defRPr sz="2400" b="0" baseline="0">
                <a:solidFill>
                  <a:schemeClr val="accent2"/>
                </a:solidFill>
                <a:latin typeface="Arial" panose="020B0604020202020204" pitchFamily="34" charset="0"/>
                <a:cs typeface="Arial" panose="020B0604020202020204" pitchFamily="34" charset="0"/>
              </a:defRPr>
            </a:lvl1pPr>
          </a:lstStyle>
          <a:p>
            <a:pPr lvl="0"/>
            <a:r>
              <a:rPr lang="en-US" sz="2400" b="0" dirty="0" smtClean="0">
                <a:latin typeface="+mn-lt"/>
              </a:rPr>
              <a:t>Subtitle </a:t>
            </a:r>
            <a:endParaRPr lang="en-US" dirty="0"/>
          </a:p>
        </p:txBody>
      </p:sp>
      <p:sp>
        <p:nvSpPr>
          <p:cNvPr id="22" name="Text Placeholder 21"/>
          <p:cNvSpPr>
            <a:spLocks noGrp="1"/>
          </p:cNvSpPr>
          <p:nvPr>
            <p:ph type="body" sz="quarter" idx="12" hasCustomPrompt="1"/>
          </p:nvPr>
        </p:nvSpPr>
        <p:spPr>
          <a:xfrm>
            <a:off x="1128731" y="2505819"/>
            <a:ext cx="1452563" cy="881748"/>
          </a:xfrm>
          <a:prstGeom prst="rect">
            <a:avLst/>
          </a:prstGeom>
        </p:spPr>
        <p:txBody>
          <a:bodyPr/>
          <a:lstStyle>
            <a:lvl1pPr marL="0" marR="0" indent="0" algn="ctr" defTabSz="685800" rtl="0" eaLnBrk="1" fontAlgn="auto" latinLnBrk="0" hangingPunct="1">
              <a:lnSpc>
                <a:spcPct val="100000"/>
              </a:lnSpc>
              <a:spcBef>
                <a:spcPts val="0"/>
              </a:spcBef>
              <a:spcAft>
                <a:spcPts val="0"/>
              </a:spcAft>
              <a:buClr>
                <a:srgbClr val="22779F"/>
              </a:buClr>
              <a:buSzTx/>
              <a:buFontTx/>
              <a:buNone/>
              <a:tabLst/>
              <a:defRPr sz="3750" b="1">
                <a:solidFill>
                  <a:schemeClr val="accent2"/>
                </a:solidFill>
                <a:latin typeface="Arial" panose="020B0604020202020204" pitchFamily="34" charset="0"/>
                <a:cs typeface="Arial" panose="020B0604020202020204" pitchFamily="34" charset="0"/>
              </a:defRPr>
            </a:lvl1pPr>
          </a:lstStyle>
          <a:p>
            <a:pPr lvl="0"/>
            <a:r>
              <a:rPr lang="en-US" sz="3750" b="1" dirty="0" smtClean="0">
                <a:latin typeface="+mn-lt"/>
              </a:rPr>
              <a:t>[Text]</a:t>
            </a:r>
            <a:endParaRPr lang="en-US" dirty="0"/>
          </a:p>
        </p:txBody>
      </p:sp>
      <p:sp>
        <p:nvSpPr>
          <p:cNvPr id="23" name="Text Placeholder 21"/>
          <p:cNvSpPr>
            <a:spLocks noGrp="1"/>
          </p:cNvSpPr>
          <p:nvPr>
            <p:ph type="body" sz="quarter" idx="13" hasCustomPrompt="1"/>
          </p:nvPr>
        </p:nvSpPr>
        <p:spPr>
          <a:xfrm>
            <a:off x="3676612" y="2544399"/>
            <a:ext cx="1452563" cy="881748"/>
          </a:xfrm>
          <a:prstGeom prst="rect">
            <a:avLst/>
          </a:prstGeom>
        </p:spPr>
        <p:txBody>
          <a:bodyPr/>
          <a:lstStyle>
            <a:lvl1pPr marL="0" marR="0" indent="0" algn="ctr" defTabSz="685800" rtl="0" eaLnBrk="1" fontAlgn="auto" latinLnBrk="0" hangingPunct="1">
              <a:lnSpc>
                <a:spcPct val="100000"/>
              </a:lnSpc>
              <a:spcBef>
                <a:spcPts val="0"/>
              </a:spcBef>
              <a:spcAft>
                <a:spcPts val="0"/>
              </a:spcAft>
              <a:buClr>
                <a:srgbClr val="398635"/>
              </a:buClr>
              <a:buSzTx/>
              <a:buFontTx/>
              <a:buNone/>
              <a:tabLst/>
              <a:defRPr sz="3750" b="1">
                <a:solidFill>
                  <a:schemeClr val="accent4"/>
                </a:solidFill>
                <a:latin typeface="Arial" panose="020B0604020202020204" pitchFamily="34" charset="0"/>
                <a:cs typeface="Arial" panose="020B0604020202020204" pitchFamily="34" charset="0"/>
              </a:defRPr>
            </a:lvl1pPr>
          </a:lstStyle>
          <a:p>
            <a:pPr lvl="0"/>
            <a:r>
              <a:rPr lang="en-US" sz="3750" b="1" dirty="0" smtClean="0">
                <a:latin typeface="+mn-lt"/>
              </a:rPr>
              <a:t>[Text]</a:t>
            </a:r>
            <a:endParaRPr lang="en-US" dirty="0"/>
          </a:p>
        </p:txBody>
      </p:sp>
      <p:sp>
        <p:nvSpPr>
          <p:cNvPr id="24" name="Text Placeholder 21"/>
          <p:cNvSpPr>
            <a:spLocks noGrp="1"/>
          </p:cNvSpPr>
          <p:nvPr>
            <p:ph type="body" sz="quarter" idx="14" hasCustomPrompt="1"/>
          </p:nvPr>
        </p:nvSpPr>
        <p:spPr>
          <a:xfrm>
            <a:off x="6154438" y="2505819"/>
            <a:ext cx="1452563" cy="881748"/>
          </a:xfrm>
          <a:prstGeom prst="rect">
            <a:avLst/>
          </a:prstGeom>
        </p:spPr>
        <p:txBody>
          <a:bodyPr/>
          <a:lstStyle>
            <a:lvl1pPr marL="0" marR="0" indent="0" algn="ctr" defTabSz="685800" rtl="0" eaLnBrk="1" fontAlgn="auto" latinLnBrk="0" hangingPunct="1">
              <a:lnSpc>
                <a:spcPct val="100000"/>
              </a:lnSpc>
              <a:spcBef>
                <a:spcPts val="0"/>
              </a:spcBef>
              <a:spcAft>
                <a:spcPts val="0"/>
              </a:spcAft>
              <a:buClr>
                <a:srgbClr val="0B315B"/>
              </a:buClr>
              <a:buSzTx/>
              <a:buFontTx/>
              <a:buNone/>
              <a:tabLst/>
              <a:defRPr sz="3750" b="1">
                <a:solidFill>
                  <a:schemeClr val="tx2"/>
                </a:solidFill>
                <a:latin typeface="Arial" panose="020B0604020202020204" pitchFamily="34" charset="0"/>
                <a:cs typeface="Arial" panose="020B0604020202020204" pitchFamily="34" charset="0"/>
              </a:defRPr>
            </a:lvl1pPr>
          </a:lstStyle>
          <a:p>
            <a:pPr lvl="0"/>
            <a:r>
              <a:rPr lang="en-US" b="1" dirty="0" smtClean="0">
                <a:latin typeface="+mn-lt"/>
              </a:rPr>
              <a:t>[Text]</a:t>
            </a:r>
            <a:endParaRPr lang="en-US" dirty="0"/>
          </a:p>
        </p:txBody>
      </p:sp>
      <p:sp>
        <p:nvSpPr>
          <p:cNvPr id="26" name="Text Placeholder 25"/>
          <p:cNvSpPr>
            <a:spLocks noGrp="1"/>
          </p:cNvSpPr>
          <p:nvPr>
            <p:ph type="body" sz="quarter" idx="15" hasCustomPrompt="1"/>
          </p:nvPr>
        </p:nvSpPr>
        <p:spPr>
          <a:xfrm>
            <a:off x="1246603" y="4538126"/>
            <a:ext cx="1216819" cy="939800"/>
          </a:xfrm>
          <a:prstGeom prst="rect">
            <a:avLst/>
          </a:prstGeom>
        </p:spPr>
        <p:txBody>
          <a:bodyPr/>
          <a:lstStyle>
            <a:lvl1pPr marL="0" marR="0" indent="0" algn="ctr" defTabSz="685800" rtl="0" eaLnBrk="1" fontAlgn="auto" latinLnBrk="0" hangingPunct="1">
              <a:lnSpc>
                <a:spcPct val="100000"/>
              </a:lnSpc>
              <a:spcBef>
                <a:spcPts val="0"/>
              </a:spcBef>
              <a:spcAft>
                <a:spcPts val="0"/>
              </a:spcAft>
              <a:buClr>
                <a:srgbClr val="000000"/>
              </a:buClr>
              <a:buSzTx/>
              <a:buFontTx/>
              <a:buNone/>
              <a:tabLst/>
              <a:defRPr sz="1800" b="0">
                <a:solidFill>
                  <a:schemeClr val="tx1"/>
                </a:solidFill>
                <a:latin typeface="Arial" panose="020B0604020202020204" pitchFamily="34" charset="0"/>
                <a:cs typeface="Arial" panose="020B0604020202020204" pitchFamily="34" charset="0"/>
              </a:defRPr>
            </a:lvl1pPr>
          </a:lstStyle>
          <a:p>
            <a:pPr lvl="0"/>
            <a:r>
              <a:rPr lang="en-US" sz="1800" b="0" dirty="0" smtClean="0">
                <a:latin typeface="+mn-lt"/>
              </a:rPr>
              <a:t>[Text]</a:t>
            </a:r>
            <a:endParaRPr lang="en-US" dirty="0"/>
          </a:p>
        </p:txBody>
      </p:sp>
      <p:sp>
        <p:nvSpPr>
          <p:cNvPr id="27" name="Text Placeholder 25"/>
          <p:cNvSpPr>
            <a:spLocks noGrp="1"/>
          </p:cNvSpPr>
          <p:nvPr>
            <p:ph type="body" sz="quarter" idx="16" hasCustomPrompt="1"/>
          </p:nvPr>
        </p:nvSpPr>
        <p:spPr>
          <a:xfrm>
            <a:off x="3741553" y="4599500"/>
            <a:ext cx="1216819" cy="939800"/>
          </a:xfrm>
          <a:prstGeom prst="rect">
            <a:avLst/>
          </a:prstGeom>
        </p:spPr>
        <p:txBody>
          <a:bodyPr/>
          <a:lstStyle>
            <a:lvl1pPr marL="0" marR="0" indent="0" algn="ctr" defTabSz="685800" rtl="0" eaLnBrk="1" fontAlgn="auto" latinLnBrk="0" hangingPunct="1">
              <a:lnSpc>
                <a:spcPct val="100000"/>
              </a:lnSpc>
              <a:spcBef>
                <a:spcPts val="0"/>
              </a:spcBef>
              <a:spcAft>
                <a:spcPts val="0"/>
              </a:spcAft>
              <a:buClr>
                <a:srgbClr val="000000"/>
              </a:buClr>
              <a:buSzTx/>
              <a:buFontTx/>
              <a:buNone/>
              <a:tabLst/>
              <a:defRPr sz="1800">
                <a:solidFill>
                  <a:schemeClr val="tx1"/>
                </a:solidFill>
                <a:latin typeface="Arial" panose="020B0604020202020204" pitchFamily="34" charset="0"/>
                <a:cs typeface="Arial" panose="020B0604020202020204" pitchFamily="34" charset="0"/>
              </a:defRPr>
            </a:lvl1pPr>
          </a:lstStyle>
          <a:p>
            <a:pPr marL="0" marR="0" lvl="0" indent="0" algn="ctr" defTabSz="685800" rtl="0" eaLnBrk="1" fontAlgn="auto" latinLnBrk="0" hangingPunct="1">
              <a:lnSpc>
                <a:spcPct val="100000"/>
              </a:lnSpc>
              <a:spcBef>
                <a:spcPts val="0"/>
              </a:spcBef>
              <a:spcAft>
                <a:spcPts val="0"/>
              </a:spcAft>
              <a:buClr>
                <a:srgbClr val="000000"/>
              </a:buClr>
              <a:buSzTx/>
              <a:buFontTx/>
              <a:buNone/>
              <a:tabLst/>
              <a:defRPr/>
            </a:pPr>
            <a:r>
              <a:rPr kumimoji="0" lang="en-US" sz="1800" b="0" i="0" u="none" strike="noStrike" kern="0" cap="none" spc="0" normalizeH="0" baseline="0" noProof="0" dirty="0" smtClean="0">
                <a:ln>
                  <a:noFill/>
                </a:ln>
                <a:solidFill>
                  <a:srgbClr val="0B315B"/>
                </a:solidFill>
                <a:effectLst/>
                <a:uLnTx/>
                <a:uFillTx/>
                <a:latin typeface="+mn-lt"/>
                <a:ea typeface="+mn-ea"/>
                <a:cs typeface="+mn-cs"/>
              </a:rPr>
              <a:t>[Text]</a:t>
            </a:r>
            <a:endParaRPr lang="en-US" dirty="0"/>
          </a:p>
        </p:txBody>
      </p:sp>
      <p:sp>
        <p:nvSpPr>
          <p:cNvPr id="28" name="Text Placeholder 25"/>
          <p:cNvSpPr>
            <a:spLocks noGrp="1"/>
          </p:cNvSpPr>
          <p:nvPr>
            <p:ph type="body" sz="quarter" idx="17" hasCustomPrompt="1"/>
          </p:nvPr>
        </p:nvSpPr>
        <p:spPr>
          <a:xfrm>
            <a:off x="6390182" y="4538126"/>
            <a:ext cx="1216819" cy="939800"/>
          </a:xfrm>
          <a:prstGeom prst="rect">
            <a:avLst/>
          </a:prstGeom>
        </p:spPr>
        <p:txBody>
          <a:bodyPr/>
          <a:lstStyle>
            <a:lvl1pPr marL="0" marR="0" indent="0" algn="ctr" defTabSz="685800" rtl="0" eaLnBrk="1" fontAlgn="auto" latinLnBrk="0" hangingPunct="1">
              <a:lnSpc>
                <a:spcPct val="100000"/>
              </a:lnSpc>
              <a:spcBef>
                <a:spcPts val="0"/>
              </a:spcBef>
              <a:spcAft>
                <a:spcPts val="0"/>
              </a:spcAft>
              <a:buClr>
                <a:srgbClr val="000000"/>
              </a:buClr>
              <a:buSzTx/>
              <a:buFontTx/>
              <a:buNone/>
              <a:tabLst/>
              <a:defRPr sz="2100">
                <a:solidFill>
                  <a:schemeClr val="tx1"/>
                </a:solidFill>
                <a:latin typeface="Arial" panose="020B0604020202020204" pitchFamily="34" charset="0"/>
                <a:cs typeface="Arial" panose="020B0604020202020204" pitchFamily="34" charset="0"/>
              </a:defRPr>
            </a:lvl1pPr>
          </a:lstStyle>
          <a:p>
            <a:pPr lvl="0"/>
            <a:r>
              <a:rPr lang="en-US" sz="2100" dirty="0" smtClean="0">
                <a:latin typeface="+mn-lt"/>
              </a:rPr>
              <a:t>[Text]</a:t>
            </a:r>
            <a:endParaRPr lang="en-US" dirty="0"/>
          </a:p>
        </p:txBody>
      </p:sp>
    </p:spTree>
    <p:extLst>
      <p:ext uri="{BB962C8B-B14F-4D97-AF65-F5344CB8AC3E}">
        <p14:creationId xmlns:p14="http://schemas.microsoft.com/office/powerpoint/2010/main" val="38129881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Information ">
    <p:spTree>
      <p:nvGrpSpPr>
        <p:cNvPr id="1" name=""/>
        <p:cNvGrpSpPr/>
        <p:nvPr/>
      </p:nvGrpSpPr>
      <p:grpSpPr>
        <a:xfrm>
          <a:off x="0" y="0"/>
          <a:ext cx="0" cy="0"/>
          <a:chOff x="0" y="0"/>
          <a:chExt cx="0" cy="0"/>
        </a:xfrm>
      </p:grpSpPr>
      <p:sp>
        <p:nvSpPr>
          <p:cNvPr id="7" name="Shape 205"/>
          <p:cNvSpPr txBox="1">
            <a:spLocks/>
          </p:cNvSpPr>
          <p:nvPr userDrawn="1"/>
        </p:nvSpPr>
        <p:spPr>
          <a:xfrm>
            <a:off x="5690287" y="6356351"/>
            <a:ext cx="2596493" cy="334000"/>
          </a:xfrm>
          <a:prstGeom prst="rect">
            <a:avLst/>
          </a:prstGeom>
          <a:noFill/>
          <a:ln>
            <a:noFill/>
          </a:ln>
        </p:spPr>
        <p:txBody>
          <a:bodyPr spcFirstLastPara="1" vert="horz" wrap="square" lIns="68575" tIns="34275" rIns="68575" bIns="34275" rtlCol="0" anchor="ctr" anchorCtr="0">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B315B"/>
              </a:buClr>
            </a:pPr>
            <a:r>
              <a:rPr lang="en-US" sz="1100" dirty="0" smtClean="0">
                <a:solidFill>
                  <a:schemeClr val="tx2"/>
                </a:solidFill>
                <a:latin typeface="Arial" panose="020B0604020202020204" pitchFamily="34" charset="0"/>
                <a:ea typeface="Calibri"/>
                <a:cs typeface="Arial" panose="020B0604020202020204" pitchFamily="34" charset="0"/>
                <a:sym typeface="Calibri"/>
              </a:rPr>
              <a:t>     School District of Philadelphia     </a:t>
            </a:r>
            <a:fld id="{00000000-1234-1234-1234-123412341234}" type="slidenum">
              <a:rPr lang="en-US" sz="1100" smtClean="0">
                <a:solidFill>
                  <a:schemeClr val="tx2"/>
                </a:solidFill>
                <a:latin typeface="Arial" panose="020B0604020202020204" pitchFamily="34" charset="0"/>
                <a:ea typeface="Calibri"/>
                <a:cs typeface="Arial" panose="020B0604020202020204" pitchFamily="34" charset="0"/>
                <a:sym typeface="Calibri"/>
              </a:rPr>
              <a:pPr>
                <a:buClr>
                  <a:srgbClr val="0B315B"/>
                </a:buClr>
              </a:pPr>
              <a:t>‹#›</a:t>
            </a:fld>
            <a:endParaRPr lang="en-US" sz="1100" dirty="0">
              <a:solidFill>
                <a:schemeClr val="tx2"/>
              </a:solidFill>
              <a:latin typeface="Arial" panose="020B0604020202020204" pitchFamily="34" charset="0"/>
              <a:ea typeface="Calibri"/>
              <a:cs typeface="Arial" panose="020B0604020202020204" pitchFamily="34" charset="0"/>
              <a:sym typeface="Calibri"/>
            </a:endParaRPr>
          </a:p>
        </p:txBody>
      </p:sp>
      <p:cxnSp>
        <p:nvCxnSpPr>
          <p:cNvPr id="8" name="Shape 206"/>
          <p:cNvCxnSpPr/>
          <p:nvPr userDrawn="1"/>
        </p:nvCxnSpPr>
        <p:spPr>
          <a:xfrm>
            <a:off x="514350" y="6356351"/>
            <a:ext cx="7692300" cy="1200"/>
          </a:xfrm>
          <a:prstGeom prst="straightConnector1">
            <a:avLst/>
          </a:prstGeom>
          <a:noFill/>
          <a:ln w="9525" cap="flat" cmpd="sng">
            <a:solidFill>
              <a:schemeClr val="tx1"/>
            </a:solidFill>
            <a:prstDash val="solid"/>
            <a:miter lim="8000"/>
            <a:headEnd type="none" w="sm" len="sm"/>
            <a:tailEnd type="none" w="sm" len="sm"/>
          </a:ln>
        </p:spPr>
      </p:cxnSp>
      <p:grpSp>
        <p:nvGrpSpPr>
          <p:cNvPr id="10" name="Group 9"/>
          <p:cNvGrpSpPr/>
          <p:nvPr userDrawn="1"/>
        </p:nvGrpSpPr>
        <p:grpSpPr>
          <a:xfrm>
            <a:off x="1154676" y="2776084"/>
            <a:ext cx="3314136" cy="1946812"/>
            <a:chOff x="1539568" y="2673891"/>
            <a:chExt cx="4418848" cy="1946812"/>
          </a:xfrm>
        </p:grpSpPr>
        <p:cxnSp>
          <p:nvCxnSpPr>
            <p:cNvPr id="11" name="Shape 210"/>
            <p:cNvCxnSpPr/>
            <p:nvPr/>
          </p:nvCxnSpPr>
          <p:spPr>
            <a:xfrm flipV="1">
              <a:off x="5955343" y="2673891"/>
              <a:ext cx="3073" cy="1946812"/>
            </a:xfrm>
            <a:prstGeom prst="straightConnector1">
              <a:avLst/>
            </a:prstGeom>
            <a:noFill/>
            <a:ln w="38100" cap="flat" cmpd="sng">
              <a:solidFill>
                <a:schemeClr val="accent1"/>
              </a:solidFill>
              <a:prstDash val="solid"/>
              <a:round/>
              <a:headEnd type="none" w="sm" len="sm"/>
              <a:tailEnd type="none" w="sm" len="sm"/>
            </a:ln>
          </p:spPr>
        </p:cxnSp>
        <p:cxnSp>
          <p:nvCxnSpPr>
            <p:cNvPr id="14" name="Shape 210"/>
            <p:cNvCxnSpPr/>
            <p:nvPr/>
          </p:nvCxnSpPr>
          <p:spPr>
            <a:xfrm flipV="1">
              <a:off x="1539568" y="2673891"/>
              <a:ext cx="3073" cy="1946812"/>
            </a:xfrm>
            <a:prstGeom prst="straightConnector1">
              <a:avLst/>
            </a:prstGeom>
            <a:noFill/>
            <a:ln w="38100" cap="flat" cmpd="sng">
              <a:solidFill>
                <a:schemeClr val="accent1"/>
              </a:solidFill>
              <a:prstDash val="solid"/>
              <a:round/>
              <a:headEnd type="none" w="sm" len="sm"/>
              <a:tailEnd type="none" w="sm" len="sm"/>
            </a:ln>
          </p:spPr>
        </p:cxnSp>
      </p:grpSp>
      <p:sp>
        <p:nvSpPr>
          <p:cNvPr id="3" name="Text Placeholder 2"/>
          <p:cNvSpPr>
            <a:spLocks noGrp="1"/>
          </p:cNvSpPr>
          <p:nvPr>
            <p:ph type="body" sz="quarter" idx="10" hasCustomPrompt="1"/>
          </p:nvPr>
        </p:nvSpPr>
        <p:spPr>
          <a:xfrm>
            <a:off x="265510" y="320676"/>
            <a:ext cx="4554140" cy="684341"/>
          </a:xfrm>
          <a:prstGeom prst="rect">
            <a:avLst/>
          </a:prstGeom>
        </p:spPr>
        <p:txBody>
          <a:bodyPr/>
          <a:lstStyle>
            <a:lvl1pPr marL="0" marR="0" indent="0" algn="l" defTabSz="685800" rtl="0" eaLnBrk="1" fontAlgn="auto" latinLnBrk="0" hangingPunct="1">
              <a:lnSpc>
                <a:spcPct val="100000"/>
              </a:lnSpc>
              <a:spcBef>
                <a:spcPts val="0"/>
              </a:spcBef>
              <a:spcAft>
                <a:spcPts val="0"/>
              </a:spcAft>
              <a:buClr>
                <a:srgbClr val="0B315B"/>
              </a:buClr>
              <a:buSzTx/>
              <a:buFontTx/>
              <a:buNone/>
              <a:tabLst/>
              <a:defRPr sz="3000" b="1" baseline="0">
                <a:solidFill>
                  <a:schemeClr val="tx1"/>
                </a:solidFill>
                <a:latin typeface="Arial" panose="020B0604020202020204" pitchFamily="34" charset="0"/>
                <a:cs typeface="Arial" panose="020B0604020202020204" pitchFamily="34" charset="0"/>
              </a:defRPr>
            </a:lvl1pPr>
          </a:lstStyle>
          <a:p>
            <a:pPr lvl="0"/>
            <a:r>
              <a:rPr lang="en-US" sz="3000" b="1" dirty="0" smtClean="0"/>
              <a:t>Contact Information </a:t>
            </a:r>
            <a:endParaRPr lang="en-US" dirty="0"/>
          </a:p>
        </p:txBody>
      </p:sp>
      <p:sp>
        <p:nvSpPr>
          <p:cNvPr id="4" name="Text Placeholder 3"/>
          <p:cNvSpPr>
            <a:spLocks noGrp="1"/>
          </p:cNvSpPr>
          <p:nvPr>
            <p:ph type="body" sz="quarter" idx="11" hasCustomPrompt="1"/>
          </p:nvPr>
        </p:nvSpPr>
        <p:spPr>
          <a:xfrm>
            <a:off x="1241404" y="2776621"/>
            <a:ext cx="2861072" cy="1946275"/>
          </a:xfrm>
          <a:prstGeom prst="rect">
            <a:avLst/>
          </a:prstGeom>
        </p:spPr>
        <p:txBody>
          <a:bodyPr/>
          <a:lstStyle>
            <a:lvl1pPr marL="0" indent="0">
              <a:buNone/>
              <a:defRPr sz="2100" b="0" baseline="0">
                <a:solidFill>
                  <a:schemeClr val="accent2"/>
                </a:solidFill>
                <a:latin typeface="Arial" panose="020B0604020202020204" pitchFamily="34" charset="0"/>
                <a:cs typeface="Arial" panose="020B0604020202020204" pitchFamily="34" charset="0"/>
              </a:defRPr>
            </a:lvl1pPr>
          </a:lstStyle>
          <a:p>
            <a:pPr lvl="0"/>
            <a:r>
              <a:rPr lang="en-US" sz="2100" b="1" dirty="0" smtClean="0">
                <a:latin typeface="+mn-lt"/>
              </a:rPr>
              <a:t>Name </a:t>
            </a:r>
          </a:p>
          <a:p>
            <a:pPr lvl="0"/>
            <a:r>
              <a:rPr lang="en-US" sz="2100" b="0" dirty="0" smtClean="0">
                <a:latin typeface="+mn-lt"/>
              </a:rPr>
              <a:t>Title </a:t>
            </a:r>
          </a:p>
          <a:p>
            <a:pPr lvl="0"/>
            <a:r>
              <a:rPr lang="en-US" sz="2100" b="0" dirty="0" smtClean="0">
                <a:latin typeface="+mn-lt"/>
              </a:rPr>
              <a:t>###-###-####</a:t>
            </a:r>
          </a:p>
          <a:p>
            <a:pPr lvl="0"/>
            <a:r>
              <a:rPr lang="en-US" sz="2100" b="0" dirty="0" smtClean="0">
                <a:latin typeface="+mn-lt"/>
              </a:rPr>
              <a:t>name@philasd.org </a:t>
            </a:r>
            <a:endParaRPr lang="en-US" dirty="0"/>
          </a:p>
        </p:txBody>
      </p:sp>
      <p:sp>
        <p:nvSpPr>
          <p:cNvPr id="9" name="Text Placeholder 8"/>
          <p:cNvSpPr>
            <a:spLocks noGrp="1"/>
          </p:cNvSpPr>
          <p:nvPr>
            <p:ph type="body" sz="quarter" idx="12" hasCustomPrompt="1"/>
          </p:nvPr>
        </p:nvSpPr>
        <p:spPr>
          <a:xfrm>
            <a:off x="4591050" y="2776084"/>
            <a:ext cx="2817019" cy="1946812"/>
          </a:xfrm>
          <a:prstGeom prst="rect">
            <a:avLst/>
          </a:prstGeom>
        </p:spPr>
        <p:txBody>
          <a:bodyPr/>
          <a:lstStyle>
            <a:lvl1pPr marL="0" indent="0">
              <a:buNone/>
              <a:defRPr sz="2100" b="0" baseline="0">
                <a:solidFill>
                  <a:schemeClr val="accent2"/>
                </a:solidFill>
                <a:latin typeface="Arial" panose="020B0604020202020204" pitchFamily="34" charset="0"/>
                <a:cs typeface="Arial" panose="020B0604020202020204" pitchFamily="34" charset="0"/>
              </a:defRPr>
            </a:lvl1pPr>
          </a:lstStyle>
          <a:p>
            <a:pPr lvl="0"/>
            <a:r>
              <a:rPr lang="en-US" sz="2100" b="1" dirty="0" smtClean="0">
                <a:latin typeface="+mn-lt"/>
              </a:rPr>
              <a:t>Office </a:t>
            </a:r>
          </a:p>
          <a:p>
            <a:pPr lvl="0"/>
            <a:r>
              <a:rPr lang="en-US" sz="2100" b="0" dirty="0" smtClean="0">
                <a:latin typeface="+mn-lt"/>
              </a:rPr>
              <a:t>Suite Number </a:t>
            </a:r>
          </a:p>
          <a:p>
            <a:pPr lvl="0"/>
            <a:r>
              <a:rPr lang="en-US" sz="2100" b="0" dirty="0" smtClean="0">
                <a:latin typeface="+mn-lt"/>
              </a:rPr>
              <a:t>440 North Broad Street </a:t>
            </a:r>
          </a:p>
          <a:p>
            <a:pPr lvl="0"/>
            <a:r>
              <a:rPr lang="en-US" sz="2100" b="0" dirty="0" smtClean="0">
                <a:latin typeface="+mn-lt"/>
              </a:rPr>
              <a:t>Philadelphia, PA 19130</a:t>
            </a:r>
            <a:endParaRPr lang="en-US" dirty="0"/>
          </a:p>
        </p:txBody>
      </p:sp>
    </p:spTree>
    <p:extLst>
      <p:ext uri="{BB962C8B-B14F-4D97-AF65-F5344CB8AC3E}">
        <p14:creationId xmlns:p14="http://schemas.microsoft.com/office/powerpoint/2010/main" val="225869260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nsition Slide 1">
    <p:bg>
      <p:bgPr>
        <a:blipFill dpi="0" rotWithShape="1">
          <a:blip r:embed="rId2">
            <a:alphaModFix amt="25000"/>
            <a:lum/>
          </a:blip>
          <a:srcRect/>
          <a:stretch>
            <a:fillRect t="-9000" b="-9000"/>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3604" y="247650"/>
            <a:ext cx="4343400" cy="691464"/>
          </a:xfrm>
          <a:prstGeom prst="rect">
            <a:avLst/>
          </a:prstGeom>
        </p:spPr>
        <p:txBody>
          <a:bodyPr/>
          <a:lstStyle>
            <a:lvl1pPr marL="0" marR="0" indent="0" algn="l" defTabSz="685800" rtl="0" eaLnBrk="1" fontAlgn="auto" latinLnBrk="0" hangingPunct="1">
              <a:lnSpc>
                <a:spcPct val="100000"/>
              </a:lnSpc>
              <a:spcBef>
                <a:spcPts val="0"/>
              </a:spcBef>
              <a:spcAft>
                <a:spcPts val="0"/>
              </a:spcAft>
              <a:buClr>
                <a:srgbClr val="0B315B"/>
              </a:buClr>
              <a:buSzTx/>
              <a:buFontTx/>
              <a:buNone/>
              <a:tabLst/>
              <a:defRPr sz="3000" b="1" i="0" baseline="0">
                <a:solidFill>
                  <a:schemeClr val="tx1"/>
                </a:solidFill>
                <a:latin typeface="Arial" panose="020B0604020202020204" pitchFamily="34" charset="0"/>
                <a:cs typeface="Arial" panose="020B0604020202020204" pitchFamily="34" charset="0"/>
              </a:defRPr>
            </a:lvl1pPr>
          </a:lstStyle>
          <a:p>
            <a:pPr lvl="0"/>
            <a:r>
              <a:rPr lang="en-US" sz="3000" b="1" i="0" dirty="0" smtClean="0"/>
              <a:t>Transition Slide Title </a:t>
            </a:r>
            <a:endParaRPr lang="en-US" dirty="0"/>
          </a:p>
        </p:txBody>
      </p:sp>
    </p:spTree>
    <p:extLst>
      <p:ext uri="{BB962C8B-B14F-4D97-AF65-F5344CB8AC3E}">
        <p14:creationId xmlns:p14="http://schemas.microsoft.com/office/powerpoint/2010/main" val="26544615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7811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6" r:id="rId6"/>
    <p:sldLayoutId id="2147483657"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philasd.org/accountspayabl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phillyvoice.com/staff-contributors/adam-herman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20393" y="5503025"/>
            <a:ext cx="3674225" cy="1296786"/>
          </a:xfrm>
        </p:spPr>
        <p:txBody>
          <a:bodyPr/>
          <a:lstStyle/>
          <a:p>
            <a:endParaRPr lang="en-US" dirty="0" smtClean="0">
              <a:solidFill>
                <a:srgbClr val="00B050"/>
              </a:solidFill>
            </a:endParaRPr>
          </a:p>
          <a:p>
            <a:r>
              <a:rPr lang="en-US" dirty="0" smtClean="0">
                <a:solidFill>
                  <a:srgbClr val="00B050"/>
                </a:solidFill>
              </a:rPr>
              <a:t>Operations Conference August 1 and 2, 2019</a:t>
            </a:r>
            <a:endParaRPr lang="en-US" dirty="0">
              <a:solidFill>
                <a:srgbClr val="00B050"/>
              </a:solidFill>
            </a:endParaRPr>
          </a:p>
        </p:txBody>
      </p:sp>
      <p:sp>
        <p:nvSpPr>
          <p:cNvPr id="3" name="Text Placeholder 2"/>
          <p:cNvSpPr>
            <a:spLocks noGrp="1"/>
          </p:cNvSpPr>
          <p:nvPr>
            <p:ph type="body" sz="quarter" idx="12"/>
          </p:nvPr>
        </p:nvSpPr>
        <p:spPr>
          <a:xfrm>
            <a:off x="1640541" y="1129553"/>
            <a:ext cx="6575612" cy="2372566"/>
          </a:xfrm>
        </p:spPr>
        <p:txBody>
          <a:bodyPr/>
          <a:lstStyle/>
          <a:p>
            <a:endParaRPr lang="en-US" sz="4800" i="1" dirty="0" smtClean="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160" y="1129553"/>
            <a:ext cx="8749458" cy="4571999"/>
          </a:xfrm>
          <a:prstGeom prst="rect">
            <a:avLst/>
          </a:prstGeom>
        </p:spPr>
      </p:pic>
    </p:spTree>
    <p:extLst>
      <p:ext uri="{BB962C8B-B14F-4D97-AF65-F5344CB8AC3E}">
        <p14:creationId xmlns:p14="http://schemas.microsoft.com/office/powerpoint/2010/main" val="3129715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7649" y="399011"/>
            <a:ext cx="7607878" cy="457200"/>
          </a:xfrm>
        </p:spPr>
        <p:txBody>
          <a:bodyPr/>
          <a:lstStyle/>
          <a:p>
            <a:pPr algn="ctr"/>
            <a:r>
              <a:rPr lang="en-US" dirty="0" smtClean="0">
                <a:solidFill>
                  <a:srgbClr val="00B050"/>
                </a:solidFill>
              </a:rPr>
              <a:t>Student Activity Funds Scenarios</a:t>
            </a:r>
          </a:p>
          <a:p>
            <a:endParaRPr lang="en-US" sz="2000" dirty="0"/>
          </a:p>
          <a:p>
            <a:endParaRPr lang="en-US" sz="2800" dirty="0" smtClean="0"/>
          </a:p>
          <a:p>
            <a:endParaRPr lang="en-US" sz="2800" dirty="0"/>
          </a:p>
          <a:p>
            <a:endParaRPr lang="en-US" dirty="0"/>
          </a:p>
        </p:txBody>
      </p:sp>
      <p:sp>
        <p:nvSpPr>
          <p:cNvPr id="3" name="Content Placeholder 2"/>
          <p:cNvSpPr>
            <a:spLocks noGrp="1"/>
          </p:cNvSpPr>
          <p:nvPr>
            <p:ph sz="quarter" idx="11"/>
          </p:nvPr>
        </p:nvSpPr>
        <p:spPr>
          <a:xfrm>
            <a:off x="399012" y="972589"/>
            <a:ext cx="7755774" cy="5220393"/>
          </a:xfrm>
        </p:spPr>
        <p:txBody>
          <a:bodyPr/>
          <a:lstStyle/>
          <a:p>
            <a:r>
              <a:rPr lang="en-US" sz="2200" b="1" dirty="0">
                <a:solidFill>
                  <a:schemeClr val="accent6"/>
                </a:solidFill>
                <a:latin typeface="Arial" panose="020B0604020202020204" pitchFamily="34" charset="0"/>
                <a:cs typeface="Arial" panose="020B0604020202020204" pitchFamily="34" charset="0"/>
              </a:rPr>
              <a:t>QUESTION #1 – </a:t>
            </a:r>
            <a:r>
              <a:rPr lang="en-US" sz="2200" b="1" dirty="0" smtClean="0">
                <a:solidFill>
                  <a:schemeClr val="accent6"/>
                </a:solidFill>
                <a:latin typeface="Arial" panose="020B0604020202020204" pitchFamily="34" charset="0"/>
                <a:cs typeface="Arial" panose="020B0604020202020204" pitchFamily="34" charset="0"/>
              </a:rPr>
              <a:t>Student Activity Funds</a:t>
            </a:r>
            <a:endParaRPr lang="en-US" sz="2200" b="1" dirty="0">
              <a:solidFill>
                <a:schemeClr val="accent6"/>
              </a:solidFill>
              <a:latin typeface="Arial" panose="020B0604020202020204" pitchFamily="34" charset="0"/>
              <a:cs typeface="Arial" panose="020B0604020202020204" pitchFamily="34" charset="0"/>
            </a:endParaRPr>
          </a:p>
          <a:p>
            <a:r>
              <a:rPr lang="en-US" sz="2200" b="1" dirty="0">
                <a:solidFill>
                  <a:srgbClr val="00B050"/>
                </a:solidFill>
                <a:latin typeface="Arial" panose="020B0604020202020204" pitchFamily="34" charset="0"/>
                <a:cs typeface="Arial" panose="020B0604020202020204" pitchFamily="34" charset="0"/>
              </a:rPr>
              <a:t>Four Classifications of Money</a:t>
            </a:r>
            <a:endParaRPr lang="en-US" sz="2200" b="1" dirty="0" smtClean="0">
              <a:solidFill>
                <a:srgbClr val="00B050"/>
              </a:solidFill>
              <a:latin typeface="Arial" panose="020B0604020202020204" pitchFamily="34" charset="0"/>
              <a:cs typeface="Arial" panose="020B0604020202020204" pitchFamily="34" charset="0"/>
            </a:endParaRPr>
          </a:p>
          <a:p>
            <a:r>
              <a:rPr lang="en-US" sz="2200" b="1" dirty="0" smtClean="0">
                <a:solidFill>
                  <a:schemeClr val="accent6"/>
                </a:solidFill>
                <a:latin typeface="Arial" panose="020B0604020202020204" pitchFamily="34" charset="0"/>
                <a:cs typeface="Arial" panose="020B0604020202020204" pitchFamily="34" charset="0"/>
              </a:rPr>
              <a:t>You </a:t>
            </a:r>
            <a:r>
              <a:rPr lang="en-US" sz="2200" b="1" dirty="0">
                <a:solidFill>
                  <a:schemeClr val="accent6"/>
                </a:solidFill>
                <a:latin typeface="Arial" panose="020B0604020202020204" pitchFamily="34" charset="0"/>
                <a:cs typeface="Arial" panose="020B0604020202020204" pitchFamily="34" charset="0"/>
              </a:rPr>
              <a:t>just received $5,000.00 from Lowes Toolbox for </a:t>
            </a:r>
            <a:r>
              <a:rPr lang="en-US" sz="2200" b="1" dirty="0" smtClean="0">
                <a:solidFill>
                  <a:schemeClr val="accent6"/>
                </a:solidFill>
                <a:latin typeface="Arial" panose="020B0604020202020204" pitchFamily="34" charset="0"/>
                <a:cs typeface="Arial" panose="020B0604020202020204" pitchFamily="34" charset="0"/>
              </a:rPr>
              <a:t>beautification </a:t>
            </a:r>
            <a:r>
              <a:rPr lang="en-US" sz="2200" b="1" dirty="0">
                <a:solidFill>
                  <a:schemeClr val="accent6"/>
                </a:solidFill>
                <a:latin typeface="Arial" panose="020B0604020202020204" pitchFamily="34" charset="0"/>
                <a:cs typeface="Arial" panose="020B0604020202020204" pitchFamily="34" charset="0"/>
              </a:rPr>
              <a:t>purposes at your school.  Which classification would the funds fall under</a:t>
            </a:r>
            <a:r>
              <a:rPr lang="en-US" sz="2200" b="1" dirty="0" smtClean="0">
                <a:solidFill>
                  <a:schemeClr val="accent6"/>
                </a:solidFill>
                <a:latin typeface="Arial" panose="020B0604020202020204" pitchFamily="34" charset="0"/>
                <a:cs typeface="Arial" panose="020B0604020202020204" pitchFamily="34" charset="0"/>
              </a:rPr>
              <a:t>?</a:t>
            </a:r>
          </a:p>
          <a:p>
            <a:endParaRPr lang="en-US" sz="1000" dirty="0">
              <a:solidFill>
                <a:schemeClr val="accent6"/>
              </a:solidFill>
              <a:latin typeface="Arial" panose="020B0604020202020204" pitchFamily="34" charset="0"/>
              <a:cs typeface="Arial" panose="020B0604020202020204" pitchFamily="34" charset="0"/>
            </a:endParaRPr>
          </a:p>
          <a:p>
            <a:pPr marL="673094" indent="-457200">
              <a:buAutoNum type="alphaLcPeriod"/>
            </a:pPr>
            <a:r>
              <a:rPr lang="en-US" sz="2200" dirty="0">
                <a:solidFill>
                  <a:schemeClr val="accent6"/>
                </a:solidFill>
                <a:latin typeface="Arial" panose="020B0604020202020204" pitchFamily="34" charset="0"/>
                <a:cs typeface="Arial" panose="020B0604020202020204" pitchFamily="34" charset="0"/>
              </a:rPr>
              <a:t>True Student Activity Funds.</a:t>
            </a:r>
          </a:p>
          <a:p>
            <a:pPr marL="673094" indent="-457200">
              <a:buAutoNum type="alphaLcPeriod"/>
            </a:pPr>
            <a:r>
              <a:rPr lang="en-US" sz="2200" dirty="0">
                <a:solidFill>
                  <a:schemeClr val="accent6"/>
                </a:solidFill>
                <a:latin typeface="Arial" panose="020B0604020202020204" pitchFamily="34" charset="0"/>
                <a:cs typeface="Arial" panose="020B0604020202020204" pitchFamily="34" charset="0"/>
              </a:rPr>
              <a:t>Private Funds.</a:t>
            </a:r>
          </a:p>
          <a:p>
            <a:pPr marL="673094" indent="-457200">
              <a:buAutoNum type="alphaLcPeriod"/>
            </a:pPr>
            <a:r>
              <a:rPr lang="en-US" sz="2200" b="1" dirty="0">
                <a:solidFill>
                  <a:srgbClr val="FF0000"/>
                </a:solidFill>
                <a:latin typeface="Arial" panose="020B0604020202020204" pitchFamily="34" charset="0"/>
                <a:cs typeface="Arial" panose="020B0604020202020204" pitchFamily="34" charset="0"/>
              </a:rPr>
              <a:t>Private Donation Funds or Contributions.</a:t>
            </a:r>
          </a:p>
          <a:p>
            <a:pPr marL="673094" indent="-457200">
              <a:buAutoNum type="alphaLcPeriod"/>
            </a:pPr>
            <a:r>
              <a:rPr lang="en-US" sz="2200" dirty="0">
                <a:solidFill>
                  <a:schemeClr val="accent6"/>
                </a:solidFill>
                <a:latin typeface="Arial" panose="020B0604020202020204" pitchFamily="34" charset="0"/>
                <a:cs typeface="Arial" panose="020B0604020202020204" pitchFamily="34" charset="0"/>
              </a:rPr>
              <a:t>School Related Funds.</a:t>
            </a:r>
          </a:p>
          <a:p>
            <a:pPr marL="673094" indent="-457200">
              <a:buAutoNum type="alphaLcPeriod"/>
            </a:pPr>
            <a:r>
              <a:rPr lang="en-US" sz="2200" dirty="0">
                <a:solidFill>
                  <a:schemeClr val="accent6"/>
                </a:solidFill>
                <a:latin typeface="Arial" panose="020B0604020202020204" pitchFamily="34" charset="0"/>
                <a:cs typeface="Arial" panose="020B0604020202020204" pitchFamily="34" charset="0"/>
              </a:rPr>
              <a:t>None of the above, the check should be sent to the </a:t>
            </a:r>
            <a:r>
              <a:rPr lang="en-US" sz="2200" dirty="0" smtClean="0">
                <a:solidFill>
                  <a:schemeClr val="accent6"/>
                </a:solidFill>
                <a:latin typeface="Arial" panose="020B0604020202020204" pitchFamily="34" charset="0"/>
                <a:cs typeface="Arial" panose="020B0604020202020204" pitchFamily="34" charset="0"/>
              </a:rPr>
              <a:t>District.</a:t>
            </a:r>
            <a:endParaRPr lang="en-US" sz="2200" dirty="0">
              <a:solidFill>
                <a:schemeClr val="accent6"/>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2023141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450376" y="1221971"/>
            <a:ext cx="7760174" cy="5150919"/>
          </a:xfrm>
        </p:spPr>
        <p:txBody>
          <a:bodyPr/>
          <a:lstStyle/>
          <a:p>
            <a:r>
              <a:rPr lang="en-US" sz="2800" b="1" dirty="0">
                <a:solidFill>
                  <a:schemeClr val="accent6"/>
                </a:solidFill>
                <a:latin typeface="Arial" panose="020B0604020202020204" pitchFamily="34" charset="0"/>
                <a:cs typeface="Arial" panose="020B0604020202020204" pitchFamily="34" charset="0"/>
              </a:rPr>
              <a:t>Jane, a member of the senior class paid for prom but is not able to attend.  She has requested a refund and the senior class sponsor approves.  How is the refund issued?</a:t>
            </a:r>
          </a:p>
          <a:p>
            <a:endParaRPr lang="en-US" sz="1000" dirty="0">
              <a:solidFill>
                <a:schemeClr val="accent6"/>
              </a:solidFill>
              <a:latin typeface="Arial" panose="020B0604020202020204" pitchFamily="34" charset="0"/>
              <a:cs typeface="Arial" panose="020B0604020202020204" pitchFamily="34" charset="0"/>
            </a:endParaRPr>
          </a:p>
          <a:p>
            <a:pPr marL="457200" indent="-457200">
              <a:buAutoNum type="alphaLcPeriod"/>
            </a:pPr>
            <a:r>
              <a:rPr lang="en-US" sz="2800" dirty="0">
                <a:solidFill>
                  <a:schemeClr val="accent6"/>
                </a:solidFill>
                <a:latin typeface="Arial" panose="020B0604020202020204" pitchFamily="34" charset="0"/>
                <a:cs typeface="Arial" panose="020B0604020202020204" pitchFamily="34" charset="0"/>
              </a:rPr>
              <a:t>Entering a PV in Advantage.</a:t>
            </a:r>
          </a:p>
          <a:p>
            <a:pPr marL="457200" indent="-457200">
              <a:buAutoNum type="alphaLcPeriod"/>
            </a:pPr>
            <a:r>
              <a:rPr lang="en-US" sz="2800" dirty="0">
                <a:solidFill>
                  <a:schemeClr val="accent6"/>
                </a:solidFill>
                <a:latin typeface="Arial" panose="020B0604020202020204" pitchFamily="34" charset="0"/>
                <a:cs typeface="Arial" panose="020B0604020202020204" pitchFamily="34" charset="0"/>
              </a:rPr>
              <a:t>Student activity cash that has not yet been deposited at the bank.</a:t>
            </a:r>
          </a:p>
          <a:p>
            <a:pPr marL="457200" indent="-457200">
              <a:buAutoNum type="alphaLcPeriod"/>
            </a:pPr>
            <a:r>
              <a:rPr lang="en-US" sz="2800" b="1" dirty="0">
                <a:solidFill>
                  <a:srgbClr val="FF0000"/>
                </a:solidFill>
                <a:latin typeface="Arial" panose="020B0604020202020204" pitchFamily="34" charset="0"/>
                <a:cs typeface="Arial" panose="020B0604020202020204" pitchFamily="34" charset="0"/>
              </a:rPr>
              <a:t>Check from Student Activities.</a:t>
            </a:r>
          </a:p>
          <a:p>
            <a:pPr marL="457200" indent="-457200">
              <a:buAutoNum type="alphaLcPeriod"/>
            </a:pPr>
            <a:r>
              <a:rPr lang="en-US" sz="2800" dirty="0">
                <a:solidFill>
                  <a:schemeClr val="accent6"/>
                </a:solidFill>
                <a:latin typeface="Arial" panose="020B0604020202020204" pitchFamily="34" charset="0"/>
                <a:cs typeface="Arial" panose="020B0604020202020204" pitchFamily="34" charset="0"/>
              </a:rPr>
              <a:t>None of the above.</a:t>
            </a:r>
          </a:p>
          <a:p>
            <a:endParaRPr lang="en-US" sz="2800" b="1" dirty="0">
              <a:solidFill>
                <a:schemeClr val="accent6"/>
              </a:solidFill>
              <a:latin typeface="Arial" panose="020B0604020202020204" pitchFamily="34" charset="0"/>
              <a:cs typeface="Arial" panose="020B0604020202020204" pitchFamily="34" charset="0"/>
            </a:endParaRPr>
          </a:p>
        </p:txBody>
      </p:sp>
      <p:sp>
        <p:nvSpPr>
          <p:cNvPr id="4" name="Text Placeholder 1"/>
          <p:cNvSpPr>
            <a:spLocks noGrp="1"/>
          </p:cNvSpPr>
          <p:nvPr>
            <p:ph type="body" sz="quarter" idx="10"/>
          </p:nvPr>
        </p:nvSpPr>
        <p:spPr>
          <a:xfrm>
            <a:off x="247650" y="288926"/>
            <a:ext cx="7962900" cy="933045"/>
          </a:xfrm>
        </p:spPr>
        <p:txBody>
          <a:bodyPr/>
          <a:lstStyle/>
          <a:p>
            <a:r>
              <a:rPr lang="en-US" sz="2000" dirty="0">
                <a:solidFill>
                  <a:schemeClr val="accent6"/>
                </a:solidFill>
              </a:rPr>
              <a:t>QUESTION </a:t>
            </a:r>
            <a:r>
              <a:rPr lang="en-US" sz="2000" dirty="0" smtClean="0">
                <a:solidFill>
                  <a:schemeClr val="accent6"/>
                </a:solidFill>
              </a:rPr>
              <a:t>#2 </a:t>
            </a:r>
            <a:r>
              <a:rPr lang="en-US" sz="2000" dirty="0">
                <a:solidFill>
                  <a:schemeClr val="accent6"/>
                </a:solidFill>
              </a:rPr>
              <a:t>– </a:t>
            </a:r>
            <a:r>
              <a:rPr lang="en-US" sz="2000" dirty="0" smtClean="0">
                <a:solidFill>
                  <a:schemeClr val="accent6"/>
                </a:solidFill>
              </a:rPr>
              <a:t> Student Activity Funds</a:t>
            </a:r>
            <a:r>
              <a:rPr lang="en-US" sz="2000" dirty="0" smtClean="0"/>
              <a:t/>
            </a:r>
            <a:br>
              <a:rPr lang="en-US" sz="2000" dirty="0" smtClean="0"/>
            </a:br>
            <a:r>
              <a:rPr lang="en-US" dirty="0" smtClean="0">
                <a:solidFill>
                  <a:srgbClr val="00B050"/>
                </a:solidFill>
              </a:rPr>
              <a:t>Responsibilities of the Financial Designee </a:t>
            </a:r>
            <a:endParaRPr lang="en-US" dirty="0">
              <a:solidFill>
                <a:srgbClr val="00B05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8510" y="4598894"/>
            <a:ext cx="2667943" cy="1447064"/>
          </a:xfrm>
          <a:prstGeom prst="rect">
            <a:avLst/>
          </a:prstGeom>
        </p:spPr>
      </p:pic>
    </p:spTree>
    <p:extLst>
      <p:ext uri="{BB962C8B-B14F-4D97-AF65-F5344CB8AC3E}">
        <p14:creationId xmlns:p14="http://schemas.microsoft.com/office/powerpoint/2010/main" val="3918264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7650" y="288926"/>
            <a:ext cx="7962900" cy="941358"/>
          </a:xfrm>
        </p:spPr>
        <p:txBody>
          <a:bodyPr/>
          <a:lstStyle/>
          <a:p>
            <a:r>
              <a:rPr lang="en-US" sz="2000" dirty="0"/>
              <a:t>QUESTION #3 – </a:t>
            </a:r>
            <a:r>
              <a:rPr lang="en-US" sz="2000" dirty="0" smtClean="0"/>
              <a:t>Student Activity Funds</a:t>
            </a:r>
            <a:r>
              <a:rPr lang="en-US" dirty="0" smtClean="0"/>
              <a:t/>
            </a:r>
            <a:br>
              <a:rPr lang="en-US" dirty="0" smtClean="0"/>
            </a:br>
            <a:r>
              <a:rPr lang="en-US" dirty="0" smtClean="0">
                <a:solidFill>
                  <a:srgbClr val="00B050"/>
                </a:solidFill>
              </a:rPr>
              <a:t>Responsibilities </a:t>
            </a:r>
            <a:r>
              <a:rPr lang="en-US" dirty="0">
                <a:solidFill>
                  <a:srgbClr val="00B050"/>
                </a:solidFill>
              </a:rPr>
              <a:t>of the Financial Designee </a:t>
            </a:r>
          </a:p>
          <a:p>
            <a:endParaRPr lang="en-US" dirty="0"/>
          </a:p>
        </p:txBody>
      </p:sp>
      <p:sp>
        <p:nvSpPr>
          <p:cNvPr id="3" name="Content Placeholder 2"/>
          <p:cNvSpPr>
            <a:spLocks noGrp="1"/>
          </p:cNvSpPr>
          <p:nvPr>
            <p:ph sz="quarter" idx="11"/>
          </p:nvPr>
        </p:nvSpPr>
        <p:spPr>
          <a:xfrm>
            <a:off x="623454" y="1429790"/>
            <a:ext cx="7828165" cy="4771504"/>
          </a:xfrm>
        </p:spPr>
        <p:txBody>
          <a:bodyPr/>
          <a:lstStyle/>
          <a:p>
            <a:r>
              <a:rPr lang="en-US" sz="2200" b="1" dirty="0">
                <a:solidFill>
                  <a:schemeClr val="accent6"/>
                </a:solidFill>
                <a:latin typeface="Arial" panose="020B0604020202020204" pitchFamily="34" charset="0"/>
                <a:cs typeface="Arial" panose="020B0604020202020204" pitchFamily="34" charset="0"/>
              </a:rPr>
              <a:t>John Hancock School is having a carnival to celebrate the end of a successful school year.  The carnival will have a DJ, magician and Mr. </a:t>
            </a:r>
            <a:r>
              <a:rPr lang="en-US" sz="2200" b="1" dirty="0" err="1">
                <a:solidFill>
                  <a:schemeClr val="accent6"/>
                </a:solidFill>
                <a:latin typeface="Arial" panose="020B0604020202020204" pitchFamily="34" charset="0"/>
                <a:cs typeface="Arial" panose="020B0604020202020204" pitchFamily="34" charset="0"/>
              </a:rPr>
              <a:t>Softee</a:t>
            </a:r>
            <a:r>
              <a:rPr lang="en-US" sz="2200" b="1" dirty="0">
                <a:solidFill>
                  <a:schemeClr val="accent6"/>
                </a:solidFill>
                <a:latin typeface="Arial" panose="020B0604020202020204" pitchFamily="34" charset="0"/>
                <a:cs typeface="Arial" panose="020B0604020202020204" pitchFamily="34" charset="0"/>
              </a:rPr>
              <a:t> ice cream cones.  Which vendor(s) must provide a W-9 before they receive payment?</a:t>
            </a:r>
          </a:p>
          <a:p>
            <a:endParaRPr lang="en-US" sz="2200" b="1" dirty="0">
              <a:solidFill>
                <a:schemeClr val="accent6"/>
              </a:solidFill>
              <a:latin typeface="Arial" panose="020B0604020202020204" pitchFamily="34" charset="0"/>
              <a:cs typeface="Arial" panose="020B0604020202020204" pitchFamily="34" charset="0"/>
            </a:endParaRPr>
          </a:p>
          <a:p>
            <a:pPr marL="457200" indent="-457200">
              <a:buAutoNum type="alphaLcPeriod"/>
            </a:pPr>
            <a:r>
              <a:rPr lang="en-US" sz="2200" dirty="0">
                <a:solidFill>
                  <a:schemeClr val="accent6"/>
                </a:solidFill>
                <a:latin typeface="Arial" panose="020B0604020202020204" pitchFamily="34" charset="0"/>
                <a:cs typeface="Arial" panose="020B0604020202020204" pitchFamily="34" charset="0"/>
              </a:rPr>
              <a:t>DJ</a:t>
            </a:r>
          </a:p>
          <a:p>
            <a:pPr marL="457200" indent="-457200">
              <a:buAutoNum type="alphaLcPeriod"/>
            </a:pPr>
            <a:r>
              <a:rPr lang="en-US" sz="2200" dirty="0">
                <a:solidFill>
                  <a:schemeClr val="accent6"/>
                </a:solidFill>
                <a:latin typeface="Arial" panose="020B0604020202020204" pitchFamily="34" charset="0"/>
                <a:cs typeface="Arial" panose="020B0604020202020204" pitchFamily="34" charset="0"/>
              </a:rPr>
              <a:t>Magician</a:t>
            </a:r>
          </a:p>
          <a:p>
            <a:pPr marL="457200" indent="-457200">
              <a:buAutoNum type="alphaLcPeriod"/>
            </a:pPr>
            <a:r>
              <a:rPr lang="en-US" sz="2200" dirty="0">
                <a:solidFill>
                  <a:schemeClr val="accent6"/>
                </a:solidFill>
                <a:latin typeface="Arial" panose="020B0604020202020204" pitchFamily="34" charset="0"/>
                <a:cs typeface="Arial" panose="020B0604020202020204" pitchFamily="34" charset="0"/>
              </a:rPr>
              <a:t>Mr. </a:t>
            </a:r>
            <a:r>
              <a:rPr lang="en-US" sz="2200" dirty="0" err="1">
                <a:solidFill>
                  <a:schemeClr val="accent6"/>
                </a:solidFill>
                <a:latin typeface="Arial" panose="020B0604020202020204" pitchFamily="34" charset="0"/>
                <a:cs typeface="Arial" panose="020B0604020202020204" pitchFamily="34" charset="0"/>
              </a:rPr>
              <a:t>Softee</a:t>
            </a:r>
            <a:endParaRPr lang="en-US" sz="2200" dirty="0">
              <a:solidFill>
                <a:schemeClr val="accent6"/>
              </a:solidFill>
              <a:latin typeface="Arial" panose="020B0604020202020204" pitchFamily="34" charset="0"/>
              <a:cs typeface="Arial" panose="020B0604020202020204" pitchFamily="34" charset="0"/>
            </a:endParaRPr>
          </a:p>
          <a:p>
            <a:pPr marL="457200" indent="-457200">
              <a:buAutoNum type="alphaLcPeriod"/>
            </a:pPr>
            <a:r>
              <a:rPr lang="en-US" sz="2200" dirty="0">
                <a:solidFill>
                  <a:schemeClr val="accent6"/>
                </a:solidFill>
                <a:latin typeface="Arial" panose="020B0604020202020204" pitchFamily="34" charset="0"/>
                <a:cs typeface="Arial" panose="020B0604020202020204" pitchFamily="34" charset="0"/>
              </a:rPr>
              <a:t>None of the </a:t>
            </a:r>
            <a:r>
              <a:rPr lang="en-US" sz="2200" dirty="0" smtClean="0">
                <a:solidFill>
                  <a:schemeClr val="accent6"/>
                </a:solidFill>
                <a:latin typeface="Arial" panose="020B0604020202020204" pitchFamily="34" charset="0"/>
                <a:cs typeface="Arial" panose="020B0604020202020204" pitchFamily="34" charset="0"/>
              </a:rPr>
              <a:t>above</a:t>
            </a:r>
          </a:p>
          <a:p>
            <a:pPr marL="457200" indent="-457200">
              <a:buAutoNum type="alphaLcPeriod"/>
            </a:pPr>
            <a:r>
              <a:rPr lang="en-US" sz="2200" b="1" dirty="0" smtClean="0">
                <a:solidFill>
                  <a:srgbClr val="FF0000"/>
                </a:solidFill>
                <a:latin typeface="Arial" panose="020B0604020202020204" pitchFamily="34" charset="0"/>
                <a:cs typeface="Arial" panose="020B0604020202020204" pitchFamily="34" charset="0"/>
              </a:rPr>
              <a:t>Only a. and b. </a:t>
            </a:r>
            <a:endParaRPr lang="en-US" sz="2200" b="1" dirty="0">
              <a:solidFill>
                <a:srgbClr val="FF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9988" y="2914326"/>
            <a:ext cx="4195591" cy="2731662"/>
          </a:xfrm>
          <a:prstGeom prst="rect">
            <a:avLst/>
          </a:prstGeom>
        </p:spPr>
      </p:pic>
    </p:spTree>
    <p:extLst>
      <p:ext uri="{BB962C8B-B14F-4D97-AF65-F5344CB8AC3E}">
        <p14:creationId xmlns:p14="http://schemas.microsoft.com/office/powerpoint/2010/main" val="3543552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7649" y="288926"/>
            <a:ext cx="5163935" cy="758478"/>
          </a:xfrm>
        </p:spPr>
        <p:txBody>
          <a:bodyPr/>
          <a:lstStyle/>
          <a:p>
            <a:r>
              <a:rPr lang="en-US" sz="2000" dirty="0"/>
              <a:t>QUESTION #4 – </a:t>
            </a:r>
            <a:r>
              <a:rPr lang="en-US" sz="2000" dirty="0" smtClean="0"/>
              <a:t>Student Activity Funds</a:t>
            </a:r>
            <a:br>
              <a:rPr lang="en-US" sz="2000" dirty="0" smtClean="0"/>
            </a:br>
            <a:r>
              <a:rPr lang="en-US" dirty="0" smtClean="0">
                <a:solidFill>
                  <a:srgbClr val="00B050"/>
                </a:solidFill>
              </a:rPr>
              <a:t>School </a:t>
            </a:r>
            <a:r>
              <a:rPr lang="en-US" dirty="0">
                <a:solidFill>
                  <a:srgbClr val="00B050"/>
                </a:solidFill>
              </a:rPr>
              <a:t>Related Funds</a:t>
            </a:r>
          </a:p>
          <a:p>
            <a:endParaRPr lang="en-US" dirty="0"/>
          </a:p>
        </p:txBody>
      </p:sp>
      <p:sp>
        <p:nvSpPr>
          <p:cNvPr id="3" name="Content Placeholder 2"/>
          <p:cNvSpPr>
            <a:spLocks noGrp="1"/>
          </p:cNvSpPr>
          <p:nvPr>
            <p:ph sz="quarter" idx="11"/>
          </p:nvPr>
        </p:nvSpPr>
        <p:spPr>
          <a:xfrm>
            <a:off x="407324" y="1221971"/>
            <a:ext cx="8254538" cy="5095701"/>
          </a:xfrm>
        </p:spPr>
        <p:txBody>
          <a:bodyPr/>
          <a:lstStyle/>
          <a:p>
            <a:r>
              <a:rPr lang="en-US" sz="2100" b="1" dirty="0">
                <a:solidFill>
                  <a:schemeClr val="accent6"/>
                </a:solidFill>
                <a:latin typeface="Arial" panose="020B0604020202020204" pitchFamily="34" charset="0"/>
                <a:cs typeface="Arial" panose="020B0604020202020204" pitchFamily="34" charset="0"/>
              </a:rPr>
              <a:t>During the school year, 10 students lost books and had to pay $25.00 each for the books.  What would the school do with the $250.00 collected for the lost books</a:t>
            </a:r>
            <a:r>
              <a:rPr lang="en-US" sz="2100" b="1" dirty="0" smtClean="0">
                <a:solidFill>
                  <a:schemeClr val="accent6"/>
                </a:solidFill>
                <a:latin typeface="Arial" panose="020B0604020202020204" pitchFamily="34" charset="0"/>
                <a:cs typeface="Arial" panose="020B0604020202020204" pitchFamily="34" charset="0"/>
              </a:rPr>
              <a:t>?</a:t>
            </a:r>
            <a:br>
              <a:rPr lang="en-US" sz="2100" b="1" dirty="0" smtClean="0">
                <a:solidFill>
                  <a:schemeClr val="accent6"/>
                </a:solidFill>
                <a:latin typeface="Arial" panose="020B0604020202020204" pitchFamily="34" charset="0"/>
                <a:cs typeface="Arial" panose="020B0604020202020204" pitchFamily="34" charset="0"/>
              </a:rPr>
            </a:br>
            <a:endParaRPr lang="en-US" sz="2100" b="1" dirty="0">
              <a:solidFill>
                <a:schemeClr val="accent6"/>
              </a:solidFill>
              <a:latin typeface="Arial" panose="020B0604020202020204" pitchFamily="34" charset="0"/>
              <a:cs typeface="Arial" panose="020B0604020202020204" pitchFamily="34" charset="0"/>
            </a:endParaRPr>
          </a:p>
          <a:p>
            <a:pPr marL="457200" indent="-457200">
              <a:buAutoNum type="alphaLcPeriod"/>
            </a:pPr>
            <a:r>
              <a:rPr lang="en-US" sz="2100" b="1" dirty="0">
                <a:solidFill>
                  <a:srgbClr val="FF0000"/>
                </a:solidFill>
                <a:latin typeface="Arial" panose="020B0604020202020204" pitchFamily="34" charset="0"/>
                <a:cs typeface="Arial" panose="020B0604020202020204" pitchFamily="34" charset="0"/>
              </a:rPr>
              <a:t>Deposit the funds into the Lost Books account, then cut a check payable to the School District of Philadelphia in order to refund the District for the lost books.</a:t>
            </a:r>
          </a:p>
          <a:p>
            <a:pPr marL="457200" indent="-457200">
              <a:buAutoNum type="alphaLcPeriod"/>
            </a:pPr>
            <a:r>
              <a:rPr lang="en-US" sz="2100" dirty="0">
                <a:solidFill>
                  <a:schemeClr val="accent6"/>
                </a:solidFill>
                <a:latin typeface="Arial" panose="020B0604020202020204" pitchFamily="34" charset="0"/>
                <a:cs typeface="Arial" panose="020B0604020202020204" pitchFamily="34" charset="0"/>
              </a:rPr>
              <a:t>Deposit the funds into the Student Body Activity Account (SBAA) and use the money to purchase classroom supplies for the use of students.</a:t>
            </a:r>
          </a:p>
          <a:p>
            <a:pPr marL="457200" indent="-457200">
              <a:buAutoNum type="alphaLcPeriod"/>
            </a:pPr>
            <a:r>
              <a:rPr lang="en-US" sz="2100" dirty="0">
                <a:solidFill>
                  <a:schemeClr val="accent6"/>
                </a:solidFill>
                <a:latin typeface="Arial" panose="020B0604020202020204" pitchFamily="34" charset="0"/>
                <a:cs typeface="Arial" panose="020B0604020202020204" pitchFamily="34" charset="0"/>
              </a:rPr>
              <a:t>Deposit the funds into the Lost Books account and at the end of the year, transfer the funds into the SBAA account in order to use them in Student activities for the following year.</a:t>
            </a:r>
          </a:p>
          <a:p>
            <a:pPr marL="457200" indent="-457200">
              <a:buAutoNum type="alphaLcPeriod"/>
            </a:pPr>
            <a:r>
              <a:rPr lang="en-US" sz="2100" dirty="0">
                <a:solidFill>
                  <a:schemeClr val="accent6"/>
                </a:solidFill>
                <a:latin typeface="Arial" panose="020B0604020202020204" pitchFamily="34" charset="0"/>
                <a:cs typeface="Arial" panose="020B0604020202020204" pitchFamily="34" charset="0"/>
              </a:rPr>
              <a:t>Deposit the funds into the Student Body Activity Account (SBAA) and use the money for upcoming student activities.</a:t>
            </a:r>
          </a:p>
          <a:p>
            <a:endParaRPr lang="en-US" sz="2200" b="1"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61676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7649" y="473825"/>
            <a:ext cx="5720889" cy="856211"/>
          </a:xfrm>
        </p:spPr>
        <p:txBody>
          <a:bodyPr/>
          <a:lstStyle/>
          <a:p>
            <a:r>
              <a:rPr lang="en-US" sz="2000" dirty="0"/>
              <a:t>QUESTION #5 – </a:t>
            </a:r>
            <a:r>
              <a:rPr lang="en-US" sz="2000" dirty="0" smtClean="0"/>
              <a:t>Student Activity Funds </a:t>
            </a:r>
            <a:r>
              <a:rPr lang="en-US" sz="3200" dirty="0" smtClean="0"/>
              <a:t/>
            </a:r>
            <a:br>
              <a:rPr lang="en-US" sz="3200" dirty="0" smtClean="0"/>
            </a:br>
            <a:r>
              <a:rPr lang="en-US" sz="3200" dirty="0" smtClean="0">
                <a:solidFill>
                  <a:srgbClr val="00B050"/>
                </a:solidFill>
              </a:rPr>
              <a:t>Prohibited </a:t>
            </a:r>
            <a:r>
              <a:rPr lang="en-US" sz="3200" dirty="0">
                <a:solidFill>
                  <a:srgbClr val="00B050"/>
                </a:solidFill>
              </a:rPr>
              <a:t>Practices</a:t>
            </a:r>
          </a:p>
          <a:p>
            <a:endParaRPr lang="en-US" dirty="0"/>
          </a:p>
        </p:txBody>
      </p:sp>
      <p:sp>
        <p:nvSpPr>
          <p:cNvPr id="3" name="Content Placeholder 2"/>
          <p:cNvSpPr>
            <a:spLocks noGrp="1"/>
          </p:cNvSpPr>
          <p:nvPr>
            <p:ph sz="quarter" idx="11"/>
          </p:nvPr>
        </p:nvSpPr>
        <p:spPr>
          <a:xfrm>
            <a:off x="457200" y="1330036"/>
            <a:ext cx="8279476" cy="4829695"/>
          </a:xfrm>
        </p:spPr>
        <p:txBody>
          <a:bodyPr/>
          <a:lstStyle/>
          <a:p>
            <a:r>
              <a:rPr lang="en-US" sz="2000" b="1" dirty="0">
                <a:solidFill>
                  <a:schemeClr val="accent6"/>
                </a:solidFill>
                <a:latin typeface="Arial" panose="020B0604020202020204" pitchFamily="34" charset="0"/>
                <a:cs typeface="Arial" panose="020B0604020202020204" pitchFamily="34" charset="0"/>
              </a:rPr>
              <a:t>On Tuesday morning, Miss Johnson just turned in $225.00 in cash that she collected from students for their upcoming field trip.  The Chess Club sponsor also turned in $200.00 that morning from a pretzel sales fundraiser the club has been conducting for an upcoming Chess Tournament.  So far they have raised $540.00.  Later that morning, pretzels are delivered for the Chess Club and the vendor is looking for payment for the delivery.  The invoice is for $150.00.  How do you pay for the pretzels</a:t>
            </a:r>
            <a:r>
              <a:rPr lang="en-US" sz="2000" b="1" dirty="0" smtClean="0">
                <a:solidFill>
                  <a:schemeClr val="accent6"/>
                </a:solidFill>
                <a:latin typeface="Arial" panose="020B0604020202020204" pitchFamily="34" charset="0"/>
                <a:cs typeface="Arial" panose="020B0604020202020204" pitchFamily="34" charset="0"/>
              </a:rPr>
              <a:t>?</a:t>
            </a:r>
            <a:r>
              <a:rPr lang="en-US" sz="1050" b="1" dirty="0" smtClean="0">
                <a:solidFill>
                  <a:schemeClr val="accent6"/>
                </a:solidFill>
                <a:latin typeface="Arial" panose="020B0604020202020204" pitchFamily="34" charset="0"/>
                <a:cs typeface="Arial" panose="020B0604020202020204" pitchFamily="34" charset="0"/>
              </a:rPr>
              <a:t/>
            </a:r>
            <a:br>
              <a:rPr lang="en-US" sz="1050" b="1" dirty="0" smtClean="0">
                <a:solidFill>
                  <a:schemeClr val="accent6"/>
                </a:solidFill>
                <a:latin typeface="Arial" panose="020B0604020202020204" pitchFamily="34" charset="0"/>
                <a:cs typeface="Arial" panose="020B0604020202020204" pitchFamily="34" charset="0"/>
              </a:rPr>
            </a:br>
            <a:endParaRPr lang="en-US" sz="1000" b="1" dirty="0">
              <a:solidFill>
                <a:schemeClr val="accent6"/>
              </a:solidFill>
              <a:latin typeface="Arial" panose="020B0604020202020204" pitchFamily="34" charset="0"/>
              <a:cs typeface="Arial" panose="020B0604020202020204" pitchFamily="34" charset="0"/>
            </a:endParaRPr>
          </a:p>
          <a:p>
            <a:pPr marL="457200" indent="-457200">
              <a:buAutoNum type="alphaLcPeriod"/>
            </a:pPr>
            <a:r>
              <a:rPr lang="en-US" sz="2000" dirty="0">
                <a:solidFill>
                  <a:schemeClr val="accent6"/>
                </a:solidFill>
                <a:latin typeface="Arial" panose="020B0604020202020204" pitchFamily="34" charset="0"/>
                <a:cs typeface="Arial" panose="020B0604020202020204" pitchFamily="34" charset="0"/>
              </a:rPr>
              <a:t>Create a Purchase Order.</a:t>
            </a:r>
          </a:p>
          <a:p>
            <a:pPr marL="457200" indent="-457200">
              <a:buAutoNum type="alphaLcPeriod"/>
            </a:pPr>
            <a:r>
              <a:rPr lang="en-US" sz="2000" dirty="0">
                <a:solidFill>
                  <a:schemeClr val="accent6"/>
                </a:solidFill>
                <a:latin typeface="Arial" panose="020B0604020202020204" pitchFamily="34" charset="0"/>
                <a:cs typeface="Arial" panose="020B0604020202020204" pitchFamily="34" charset="0"/>
              </a:rPr>
              <a:t>Pay with a check from Student Activities, using the SBAA General Account.</a:t>
            </a:r>
          </a:p>
          <a:p>
            <a:pPr marL="457200" indent="-457200">
              <a:buAutoNum type="alphaLcPeriod"/>
            </a:pPr>
            <a:r>
              <a:rPr lang="en-US" sz="2000" dirty="0">
                <a:solidFill>
                  <a:schemeClr val="accent6"/>
                </a:solidFill>
                <a:latin typeface="Arial" panose="020B0604020202020204" pitchFamily="34" charset="0"/>
                <a:cs typeface="Arial" panose="020B0604020202020204" pitchFamily="34" charset="0"/>
              </a:rPr>
              <a:t>Pay using the cash Miss Johnson turned in.</a:t>
            </a:r>
          </a:p>
          <a:p>
            <a:pPr marL="457200" indent="-457200">
              <a:buAutoNum type="alphaLcPeriod"/>
            </a:pPr>
            <a:r>
              <a:rPr lang="en-US" sz="2000" dirty="0">
                <a:solidFill>
                  <a:schemeClr val="accent6"/>
                </a:solidFill>
                <a:latin typeface="Arial" panose="020B0604020202020204" pitchFamily="34" charset="0"/>
                <a:cs typeface="Arial" panose="020B0604020202020204" pitchFamily="34" charset="0"/>
              </a:rPr>
              <a:t>Pay with the cash turned in from The Chess Club sponsor.</a:t>
            </a:r>
          </a:p>
          <a:p>
            <a:pPr marL="457200" indent="-457200">
              <a:buAutoNum type="alphaLcPeriod"/>
            </a:pPr>
            <a:r>
              <a:rPr lang="en-US" sz="2000" b="1" dirty="0">
                <a:solidFill>
                  <a:srgbClr val="FF0000"/>
                </a:solidFill>
                <a:latin typeface="Arial" panose="020B0604020202020204" pitchFamily="34" charset="0"/>
                <a:cs typeface="Arial" panose="020B0604020202020204" pitchFamily="34" charset="0"/>
              </a:rPr>
              <a:t>Pay with a check from Student Activities, using the Chess Club </a:t>
            </a:r>
            <a:r>
              <a:rPr lang="en-US" sz="2000" b="1" dirty="0" smtClean="0">
                <a:solidFill>
                  <a:srgbClr val="FF0000"/>
                </a:solidFill>
                <a:latin typeface="Arial" panose="020B0604020202020204" pitchFamily="34" charset="0"/>
                <a:cs typeface="Arial" panose="020B0604020202020204" pitchFamily="34" charset="0"/>
              </a:rPr>
              <a:t>Account</a:t>
            </a:r>
            <a:r>
              <a:rPr lang="en-US" sz="2000" b="1"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58524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7650" y="174568"/>
            <a:ext cx="6934546" cy="855722"/>
          </a:xfrm>
        </p:spPr>
        <p:txBody>
          <a:bodyPr/>
          <a:lstStyle/>
          <a:p>
            <a:r>
              <a:rPr lang="en-US" sz="2000" dirty="0"/>
              <a:t>QUESTION #6 – </a:t>
            </a:r>
            <a:r>
              <a:rPr lang="en-US" sz="2000" dirty="0" smtClean="0"/>
              <a:t>Student Activity Funds</a:t>
            </a:r>
            <a:br>
              <a:rPr lang="en-US" sz="2000" dirty="0" smtClean="0"/>
            </a:br>
            <a:r>
              <a:rPr lang="en-US" dirty="0" smtClean="0">
                <a:solidFill>
                  <a:srgbClr val="00B050"/>
                </a:solidFill>
              </a:rPr>
              <a:t>Permitted </a:t>
            </a:r>
            <a:r>
              <a:rPr lang="en-US" dirty="0">
                <a:solidFill>
                  <a:srgbClr val="00B050"/>
                </a:solidFill>
              </a:rPr>
              <a:t>SAF Expenses</a:t>
            </a:r>
          </a:p>
          <a:p>
            <a:endParaRPr lang="en-US" dirty="0"/>
          </a:p>
        </p:txBody>
      </p:sp>
      <p:sp>
        <p:nvSpPr>
          <p:cNvPr id="3" name="Content Placeholder 2"/>
          <p:cNvSpPr>
            <a:spLocks noGrp="1"/>
          </p:cNvSpPr>
          <p:nvPr>
            <p:ph sz="quarter" idx="11"/>
          </p:nvPr>
        </p:nvSpPr>
        <p:spPr>
          <a:xfrm>
            <a:off x="390698" y="1138844"/>
            <a:ext cx="8063345" cy="5187141"/>
          </a:xfrm>
        </p:spPr>
        <p:txBody>
          <a:bodyPr/>
          <a:lstStyle/>
          <a:p>
            <a:r>
              <a:rPr lang="en-US" sz="2000" b="1" dirty="0">
                <a:solidFill>
                  <a:schemeClr val="accent6"/>
                </a:solidFill>
                <a:latin typeface="Arial" panose="020B0604020202020204" pitchFamily="34" charset="0"/>
                <a:cs typeface="Arial" panose="020B0604020202020204" pitchFamily="34" charset="0"/>
              </a:rPr>
              <a:t>Principal Jones wants to replace the basketball rim in the school gym that some students damaged while “horsing” around.  He contacted Facilities and they wanted to charge him 8 hours of overtime labor plus the cost of the new rim, approximately $1500.00.  Principal Jones was lamenting over the cost with Coach Johnson who suggested that he and Building Engineer Smith could fix it for a lot less.  So Coach Johnson and Building Engineer Smith got together the following list of expenses to fix the </a:t>
            </a:r>
            <a:r>
              <a:rPr lang="en-US" sz="2000" b="1" dirty="0" smtClean="0">
                <a:solidFill>
                  <a:schemeClr val="accent6"/>
                </a:solidFill>
                <a:latin typeface="Arial" panose="020B0604020202020204" pitchFamily="34" charset="0"/>
                <a:cs typeface="Arial" panose="020B0604020202020204" pitchFamily="34" charset="0"/>
              </a:rPr>
              <a:t>rim:</a:t>
            </a:r>
            <a:br>
              <a:rPr lang="en-US" sz="2000" b="1" dirty="0" smtClean="0">
                <a:solidFill>
                  <a:schemeClr val="accent6"/>
                </a:solidFill>
                <a:latin typeface="Arial" panose="020B0604020202020204" pitchFamily="34" charset="0"/>
                <a:cs typeface="Arial" panose="020B0604020202020204" pitchFamily="34" charset="0"/>
              </a:rPr>
            </a:br>
            <a:r>
              <a:rPr lang="en-US" sz="2000" b="1" dirty="0" smtClean="0">
                <a:solidFill>
                  <a:schemeClr val="accent6"/>
                </a:solidFill>
                <a:latin typeface="Arial" panose="020B0604020202020204" pitchFamily="34" charset="0"/>
                <a:cs typeface="Arial" panose="020B0604020202020204" pitchFamily="34" charset="0"/>
              </a:rPr>
              <a:t/>
            </a:r>
            <a:br>
              <a:rPr lang="en-US" sz="2000" b="1" dirty="0" smtClean="0">
                <a:solidFill>
                  <a:schemeClr val="accent6"/>
                </a:solidFill>
                <a:latin typeface="Arial" panose="020B0604020202020204" pitchFamily="34" charset="0"/>
                <a:cs typeface="Arial" panose="020B0604020202020204" pitchFamily="34" charset="0"/>
              </a:rPr>
            </a:br>
            <a:r>
              <a:rPr lang="en-US" sz="2000" b="1" dirty="0" smtClean="0">
                <a:solidFill>
                  <a:schemeClr val="accent6"/>
                </a:solidFill>
                <a:latin typeface="Arial" panose="020B0604020202020204" pitchFamily="34" charset="0"/>
                <a:cs typeface="Arial" panose="020B0604020202020204" pitchFamily="34" charset="0"/>
              </a:rPr>
              <a:t>Cost </a:t>
            </a:r>
            <a:r>
              <a:rPr lang="en-US" sz="2000" b="1" dirty="0">
                <a:solidFill>
                  <a:schemeClr val="accent6"/>
                </a:solidFill>
                <a:latin typeface="Arial" panose="020B0604020202020204" pitchFamily="34" charset="0"/>
                <a:cs typeface="Arial" panose="020B0604020202020204" pitchFamily="34" charset="0"/>
              </a:rPr>
              <a:t>of rim - $50.00 (from wholesaler who only takes cash)</a:t>
            </a:r>
          </a:p>
          <a:p>
            <a:r>
              <a:rPr lang="en-US" sz="2000" b="1" dirty="0">
                <a:solidFill>
                  <a:schemeClr val="accent6"/>
                </a:solidFill>
                <a:latin typeface="Arial" panose="020B0604020202020204" pitchFamily="34" charset="0"/>
                <a:cs typeface="Arial" panose="020B0604020202020204" pitchFamily="34" charset="0"/>
              </a:rPr>
              <a:t>Cost of paint for parent teacher organization to paint parts of the gym - $60.00</a:t>
            </a:r>
          </a:p>
          <a:p>
            <a:r>
              <a:rPr lang="en-US" sz="2000" b="1" dirty="0">
                <a:solidFill>
                  <a:schemeClr val="accent6"/>
                </a:solidFill>
                <a:latin typeface="Arial" panose="020B0604020202020204" pitchFamily="34" charset="0"/>
                <a:cs typeface="Arial" panose="020B0604020202020204" pitchFamily="34" charset="0"/>
              </a:rPr>
              <a:t>Payment to Coach Johnson and Building Engineer Smith for installation - $200.00</a:t>
            </a:r>
          </a:p>
          <a:p>
            <a:r>
              <a:rPr lang="en-US" sz="2000" b="1" dirty="0">
                <a:solidFill>
                  <a:schemeClr val="accent6"/>
                </a:solidFill>
                <a:latin typeface="Arial" panose="020B0604020202020204" pitchFamily="34" charset="0"/>
                <a:cs typeface="Arial" panose="020B0604020202020204" pitchFamily="34" charset="0"/>
              </a:rPr>
              <a:t>Pizza “Thank you” lunch for installation and painting - $50.00</a:t>
            </a:r>
          </a:p>
          <a:p>
            <a:r>
              <a:rPr lang="en-US" sz="2000" b="1" dirty="0">
                <a:solidFill>
                  <a:schemeClr val="accent6"/>
                </a:solidFill>
                <a:latin typeface="Arial" panose="020B0604020202020204" pitchFamily="34" charset="0"/>
                <a:cs typeface="Arial" panose="020B0604020202020204" pitchFamily="34" charset="0"/>
              </a:rPr>
              <a:t>Total expense - $360.00</a:t>
            </a:r>
          </a:p>
          <a:p>
            <a:endParaRPr lang="en-US" sz="2000" b="1"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86737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7650" y="288926"/>
            <a:ext cx="7001048" cy="849918"/>
          </a:xfrm>
        </p:spPr>
        <p:txBody>
          <a:bodyPr/>
          <a:lstStyle/>
          <a:p>
            <a:r>
              <a:rPr lang="en-US" sz="2000" dirty="0">
                <a:solidFill>
                  <a:schemeClr val="accent6"/>
                </a:solidFill>
              </a:rPr>
              <a:t>QUESTION #6 – </a:t>
            </a:r>
            <a:r>
              <a:rPr lang="en-US" sz="2000" dirty="0" smtClean="0">
                <a:solidFill>
                  <a:schemeClr val="accent6"/>
                </a:solidFill>
              </a:rPr>
              <a:t>Student Activity Funds</a:t>
            </a:r>
            <a:endParaRPr lang="en-US" sz="2000" dirty="0">
              <a:solidFill>
                <a:schemeClr val="accent6"/>
              </a:solidFill>
            </a:endParaRPr>
          </a:p>
          <a:p>
            <a:r>
              <a:rPr lang="en-US" sz="2500" dirty="0">
                <a:solidFill>
                  <a:srgbClr val="00B050"/>
                </a:solidFill>
              </a:rPr>
              <a:t>Permitted SAF Expenses </a:t>
            </a:r>
            <a:r>
              <a:rPr lang="en-US" sz="2500" dirty="0" smtClean="0">
                <a:solidFill>
                  <a:schemeClr val="accent6"/>
                </a:solidFill>
              </a:rPr>
              <a:t>(</a:t>
            </a:r>
            <a:r>
              <a:rPr lang="en-US" sz="2500" i="1" dirty="0" smtClean="0">
                <a:solidFill>
                  <a:schemeClr val="accent6"/>
                </a:solidFill>
              </a:rPr>
              <a:t>Continued)</a:t>
            </a:r>
            <a:endParaRPr lang="en-US" sz="2500" i="1" dirty="0">
              <a:solidFill>
                <a:schemeClr val="accent6"/>
              </a:solidFill>
            </a:endParaRPr>
          </a:p>
          <a:p>
            <a:endParaRPr lang="en-US" dirty="0">
              <a:solidFill>
                <a:schemeClr val="accent6"/>
              </a:solidFill>
            </a:endParaRPr>
          </a:p>
        </p:txBody>
      </p:sp>
      <p:sp>
        <p:nvSpPr>
          <p:cNvPr id="3" name="Content Placeholder 2"/>
          <p:cNvSpPr>
            <a:spLocks noGrp="1"/>
          </p:cNvSpPr>
          <p:nvPr>
            <p:ph sz="quarter" idx="11"/>
          </p:nvPr>
        </p:nvSpPr>
        <p:spPr>
          <a:xfrm>
            <a:off x="364029" y="1321723"/>
            <a:ext cx="8454044" cy="5037513"/>
          </a:xfrm>
        </p:spPr>
        <p:txBody>
          <a:bodyPr/>
          <a:lstStyle/>
          <a:p>
            <a:r>
              <a:rPr lang="en-US" sz="1900" b="1" dirty="0">
                <a:solidFill>
                  <a:schemeClr val="accent6"/>
                </a:solidFill>
                <a:latin typeface="Arial" panose="020B0604020202020204" pitchFamily="34" charset="0"/>
                <a:cs typeface="Arial" panose="020B0604020202020204" pitchFamily="34" charset="0"/>
              </a:rPr>
              <a:t>Part of the cash from the days pretzel sale would be used to pay the Wholesaler for the rim.  Principal Jones gave Coach Johnson a pre-signed blank check to purchase the paint.</a:t>
            </a:r>
          </a:p>
          <a:p>
            <a:r>
              <a:rPr lang="en-US" sz="1900" b="1" dirty="0">
                <a:solidFill>
                  <a:schemeClr val="accent6"/>
                </a:solidFill>
                <a:latin typeface="Arial" panose="020B0604020202020204" pitchFamily="34" charset="0"/>
                <a:cs typeface="Arial" panose="020B0604020202020204" pitchFamily="34" charset="0"/>
              </a:rPr>
              <a:t>The rest of the money would come from checks written on the Student Activity Funds Account</a:t>
            </a:r>
            <a:r>
              <a:rPr lang="en-US" sz="1900" b="1" dirty="0" smtClean="0">
                <a:solidFill>
                  <a:schemeClr val="accent6"/>
                </a:solidFill>
                <a:latin typeface="Arial" panose="020B0604020202020204" pitchFamily="34" charset="0"/>
                <a:cs typeface="Arial" panose="020B0604020202020204" pitchFamily="34" charset="0"/>
              </a:rPr>
              <a:t>.</a:t>
            </a:r>
            <a:br>
              <a:rPr lang="en-US" sz="1900" b="1" dirty="0" smtClean="0">
                <a:solidFill>
                  <a:schemeClr val="accent6"/>
                </a:solidFill>
                <a:latin typeface="Arial" panose="020B0604020202020204" pitchFamily="34" charset="0"/>
                <a:cs typeface="Arial" panose="020B0604020202020204" pitchFamily="34" charset="0"/>
              </a:rPr>
            </a:br>
            <a:endParaRPr lang="en-US" sz="900" b="1" dirty="0" smtClean="0">
              <a:solidFill>
                <a:schemeClr val="accent6"/>
              </a:solidFill>
              <a:latin typeface="Arial" panose="020B0604020202020204" pitchFamily="34" charset="0"/>
              <a:cs typeface="Arial" panose="020B0604020202020204" pitchFamily="34" charset="0"/>
            </a:endParaRPr>
          </a:p>
          <a:p>
            <a:r>
              <a:rPr lang="en-US" sz="1900" b="1" dirty="0" smtClean="0">
                <a:solidFill>
                  <a:schemeClr val="accent6"/>
                </a:solidFill>
                <a:latin typeface="Arial" panose="020B0604020202020204" pitchFamily="34" charset="0"/>
                <a:cs typeface="Arial" panose="020B0604020202020204" pitchFamily="34" charset="0"/>
              </a:rPr>
              <a:t>How </a:t>
            </a:r>
            <a:r>
              <a:rPr lang="en-US" sz="1900" b="1" dirty="0">
                <a:solidFill>
                  <a:schemeClr val="accent6"/>
                </a:solidFill>
                <a:latin typeface="Arial" panose="020B0604020202020204" pitchFamily="34" charset="0"/>
                <a:cs typeface="Arial" panose="020B0604020202020204" pitchFamily="34" charset="0"/>
              </a:rPr>
              <a:t>many SAF Policy Violations are present in this scenario?</a:t>
            </a:r>
          </a:p>
          <a:p>
            <a:pPr marL="342900" indent="-342900">
              <a:buAutoNum type="alphaLcPeriod"/>
            </a:pPr>
            <a:r>
              <a:rPr lang="en-US" sz="1900" dirty="0">
                <a:solidFill>
                  <a:schemeClr val="accent6"/>
                </a:solidFill>
                <a:latin typeface="Arial" panose="020B0604020202020204" pitchFamily="34" charset="0"/>
                <a:cs typeface="Arial" panose="020B0604020202020204" pitchFamily="34" charset="0"/>
              </a:rPr>
              <a:t>Using cash from SAF Activity to make a payment without writing a check.</a:t>
            </a:r>
          </a:p>
          <a:p>
            <a:pPr marL="342900" indent="-342900">
              <a:buAutoNum type="alphaLcPeriod"/>
            </a:pPr>
            <a:r>
              <a:rPr lang="en-US" sz="1900" dirty="0">
                <a:solidFill>
                  <a:schemeClr val="accent6"/>
                </a:solidFill>
                <a:latin typeface="Arial" panose="020B0604020202020204" pitchFamily="34" charset="0"/>
                <a:cs typeface="Arial" panose="020B0604020202020204" pitchFamily="34" charset="0"/>
              </a:rPr>
              <a:t>Paying expenses for Parent/Teacher organization.</a:t>
            </a:r>
          </a:p>
          <a:p>
            <a:pPr marL="342900" indent="-342900">
              <a:buAutoNum type="alphaLcPeriod"/>
            </a:pPr>
            <a:r>
              <a:rPr lang="en-US" sz="1900" dirty="0">
                <a:solidFill>
                  <a:schemeClr val="accent6"/>
                </a:solidFill>
                <a:latin typeface="Arial" panose="020B0604020202020204" pitchFamily="34" charset="0"/>
                <a:cs typeface="Arial" panose="020B0604020202020204" pitchFamily="34" charset="0"/>
              </a:rPr>
              <a:t>Payments to Coach Johnson and Building Engineer Smith for their work.</a:t>
            </a:r>
          </a:p>
          <a:p>
            <a:pPr marL="342900" indent="-342900">
              <a:buAutoNum type="alphaLcPeriod"/>
            </a:pPr>
            <a:r>
              <a:rPr lang="en-US" sz="1900" dirty="0">
                <a:solidFill>
                  <a:schemeClr val="accent6"/>
                </a:solidFill>
                <a:latin typeface="Arial" panose="020B0604020202020204" pitchFamily="34" charset="0"/>
                <a:cs typeface="Arial" panose="020B0604020202020204" pitchFamily="34" charset="0"/>
              </a:rPr>
              <a:t>Pizza party “Thank you” meal.</a:t>
            </a:r>
          </a:p>
          <a:p>
            <a:pPr marL="342900" indent="-342900">
              <a:buAutoNum type="alphaLcPeriod"/>
            </a:pPr>
            <a:r>
              <a:rPr lang="en-US" sz="1900" dirty="0">
                <a:solidFill>
                  <a:schemeClr val="accent6"/>
                </a:solidFill>
                <a:latin typeface="Arial" panose="020B0604020202020204" pitchFamily="34" charset="0"/>
                <a:cs typeface="Arial" panose="020B0604020202020204" pitchFamily="34" charset="0"/>
              </a:rPr>
              <a:t>Principal Jones giving Coach Johnson a pre-signed blank check.</a:t>
            </a:r>
          </a:p>
          <a:p>
            <a:pPr marL="342900" indent="-342900">
              <a:buAutoNum type="alphaLcPeriod"/>
            </a:pPr>
            <a:r>
              <a:rPr lang="en-US" sz="1900" dirty="0">
                <a:solidFill>
                  <a:schemeClr val="accent6"/>
                </a:solidFill>
                <a:latin typeface="Arial" panose="020B0604020202020204" pitchFamily="34" charset="0"/>
                <a:cs typeface="Arial" panose="020B0604020202020204" pitchFamily="34" charset="0"/>
              </a:rPr>
              <a:t>Repair and maintenance of District-owned facilities and equipment.</a:t>
            </a:r>
          </a:p>
          <a:p>
            <a:pPr marL="342900" indent="-342900">
              <a:buAutoNum type="alphaLcPeriod"/>
            </a:pPr>
            <a:r>
              <a:rPr lang="en-US" sz="1900" b="1" dirty="0">
                <a:solidFill>
                  <a:srgbClr val="FF0000"/>
                </a:solidFill>
                <a:latin typeface="Arial" panose="020B0604020202020204" pitchFamily="34" charset="0"/>
                <a:cs typeface="Arial" panose="020B0604020202020204" pitchFamily="34" charset="0"/>
              </a:rPr>
              <a:t>All of the above.</a:t>
            </a:r>
          </a:p>
        </p:txBody>
      </p:sp>
    </p:spTree>
    <p:extLst>
      <p:ext uri="{BB962C8B-B14F-4D97-AF65-F5344CB8AC3E}">
        <p14:creationId xmlns:p14="http://schemas.microsoft.com/office/powerpoint/2010/main" val="29403836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676841" y="582756"/>
            <a:ext cx="7838902" cy="2884054"/>
          </a:xfrm>
        </p:spPr>
        <p:txBody>
          <a:bodyPr/>
          <a:lstStyle/>
          <a:p>
            <a:pPr algn="ctr"/>
            <a:r>
              <a:rPr lang="en-US" sz="6000" dirty="0" smtClean="0">
                <a:solidFill>
                  <a:schemeClr val="accent6"/>
                </a:solidFill>
                <a:latin typeface="Arial" panose="020B0604020202020204" pitchFamily="34" charset="0"/>
                <a:cs typeface="Arial" panose="020B0604020202020204" pitchFamily="34" charset="0"/>
              </a:rPr>
              <a:t>Employee Travel </a:t>
            </a:r>
          </a:p>
          <a:p>
            <a:pPr algn="ctr"/>
            <a:r>
              <a:rPr lang="en-US" sz="6000" dirty="0" smtClean="0">
                <a:solidFill>
                  <a:schemeClr val="accent6"/>
                </a:solidFill>
                <a:latin typeface="Arial" panose="020B0604020202020204" pitchFamily="34" charset="0"/>
                <a:cs typeface="Arial" panose="020B0604020202020204" pitchFamily="34" charset="0"/>
              </a:rPr>
              <a:t>and </a:t>
            </a:r>
          </a:p>
          <a:p>
            <a:pPr algn="ctr"/>
            <a:r>
              <a:rPr lang="en-US" sz="6000" dirty="0" smtClean="0">
                <a:solidFill>
                  <a:schemeClr val="accent6"/>
                </a:solidFill>
                <a:latin typeface="Arial" panose="020B0604020202020204" pitchFamily="34" charset="0"/>
                <a:cs typeface="Arial" panose="020B0604020202020204" pitchFamily="34" charset="0"/>
              </a:rPr>
              <a:t>Class Trips</a:t>
            </a:r>
          </a:p>
          <a:p>
            <a:endParaRPr lang="en-US" sz="6000" dirty="0">
              <a:solidFill>
                <a:schemeClr val="accent6"/>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4849831" y="3466810"/>
            <a:ext cx="3645776" cy="2700830"/>
          </a:xfrm>
          <a:prstGeom prst="rect">
            <a:avLst/>
          </a:prstGeom>
        </p:spPr>
      </p:pic>
    </p:spTree>
    <p:extLst>
      <p:ext uri="{BB962C8B-B14F-4D97-AF65-F5344CB8AC3E}">
        <p14:creationId xmlns:p14="http://schemas.microsoft.com/office/powerpoint/2010/main" val="1981805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solidFill>
                  <a:schemeClr val="accent6"/>
                </a:solidFill>
              </a:rPr>
              <a:t>Employee Travel</a:t>
            </a:r>
            <a:endParaRPr lang="en-US" dirty="0">
              <a:solidFill>
                <a:schemeClr val="accent6"/>
              </a:solidFill>
            </a:endParaRPr>
          </a:p>
        </p:txBody>
      </p:sp>
      <p:sp>
        <p:nvSpPr>
          <p:cNvPr id="3" name="Content Placeholder 2"/>
          <p:cNvSpPr>
            <a:spLocks noGrp="1"/>
          </p:cNvSpPr>
          <p:nvPr>
            <p:ph sz="quarter" idx="11"/>
          </p:nvPr>
        </p:nvSpPr>
        <p:spPr>
          <a:xfrm>
            <a:off x="838590" y="1721197"/>
            <a:ext cx="7222331" cy="4247341"/>
          </a:xfrm>
        </p:spPr>
        <p:txBody>
          <a:bodyPr/>
          <a:lstStyle/>
          <a:p>
            <a:r>
              <a:rPr lang="en-US" b="1" dirty="0">
                <a:solidFill>
                  <a:schemeClr val="accent6"/>
                </a:solidFill>
                <a:latin typeface="Arial" panose="020B0604020202020204" pitchFamily="34" charset="0"/>
                <a:cs typeface="Arial" panose="020B0604020202020204" pitchFamily="34" charset="0"/>
              </a:rPr>
              <a:t>While employee travel expenses are reimbursable expenditures when in compliance with  School District policy 331 “Employee Travel and Expense Reimbursement”; appropriate approval by authorized personnel is necessary prior to incur such expenses.</a:t>
            </a:r>
          </a:p>
          <a:p>
            <a:endParaRPr lang="en-US" dirty="0">
              <a:solidFill>
                <a:schemeClr val="accent6"/>
              </a:solidFill>
              <a:latin typeface="Arial" panose="020B0604020202020204" pitchFamily="34" charset="0"/>
              <a:cs typeface="Arial" panose="020B0604020202020204" pitchFamily="34" charset="0"/>
            </a:endParaRPr>
          </a:p>
          <a:p>
            <a:r>
              <a:rPr lang="en-US" b="1" dirty="0">
                <a:solidFill>
                  <a:schemeClr val="accent6"/>
                </a:solidFill>
                <a:latin typeface="Arial" panose="020B0604020202020204" pitchFamily="34" charset="0"/>
                <a:cs typeface="Arial" panose="020B0604020202020204" pitchFamily="34" charset="0"/>
              </a:rPr>
              <a:t>Routine (Intra/Inter-City)travel:</a:t>
            </a:r>
          </a:p>
          <a:p>
            <a:pPr marL="285750" indent="-285750">
              <a:buFont typeface="Arial" panose="020B0604020202020204" pitchFamily="34" charset="0"/>
              <a:buChar char="•"/>
            </a:pPr>
            <a:r>
              <a:rPr lang="en-US" b="1" dirty="0">
                <a:solidFill>
                  <a:schemeClr val="accent6"/>
                </a:solidFill>
                <a:latin typeface="Arial" panose="020B0604020202020204" pitchFamily="34" charset="0"/>
                <a:cs typeface="Arial" panose="020B0604020202020204" pitchFamily="34" charset="0"/>
              </a:rPr>
              <a:t>Intra City </a:t>
            </a:r>
            <a:r>
              <a:rPr lang="en-US" dirty="0">
                <a:solidFill>
                  <a:schemeClr val="accent6"/>
                </a:solidFill>
                <a:latin typeface="Arial" panose="020B0604020202020204" pitchFamily="34" charset="0"/>
                <a:cs typeface="Arial" panose="020B0604020202020204" pitchFamily="34" charset="0"/>
              </a:rPr>
              <a:t>travel is defined as travel within the states of Pennsylvania, New Jersey, and Delaware, does not include an overnight stay and is less than 150 miles one way. </a:t>
            </a:r>
          </a:p>
          <a:p>
            <a:pPr marL="285750" indent="-285750">
              <a:buFont typeface="Arial" panose="020B0604020202020204" pitchFamily="34" charset="0"/>
              <a:buChar char="•"/>
            </a:pPr>
            <a:r>
              <a:rPr lang="en-US" b="1" dirty="0">
                <a:solidFill>
                  <a:schemeClr val="accent6"/>
                </a:solidFill>
                <a:latin typeface="Arial" panose="020B0604020202020204" pitchFamily="34" charset="0"/>
                <a:cs typeface="Arial" panose="020B0604020202020204" pitchFamily="34" charset="0"/>
              </a:rPr>
              <a:t>Inter-City</a:t>
            </a:r>
            <a:r>
              <a:rPr lang="en-US" dirty="0">
                <a:solidFill>
                  <a:schemeClr val="accent6"/>
                </a:solidFill>
                <a:latin typeface="Arial" panose="020B0604020202020204" pitchFamily="34" charset="0"/>
                <a:cs typeface="Arial" panose="020B0604020202020204" pitchFamily="34" charset="0"/>
              </a:rPr>
              <a:t> travel is defined as travel within the geographical limits of the City of Philadelphia.  Employees who use their privately owned vehicle for official District travel purposes will be reimbursed at the standard mileage rate. While employee travel is a reimbursable expense, commuting to work and home is not a reimbursable expense. </a:t>
            </a:r>
          </a:p>
          <a:p>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6306261" y="303532"/>
            <a:ext cx="1962479" cy="1153617"/>
          </a:xfrm>
          <a:prstGeom prst="rect">
            <a:avLst/>
          </a:prstGeom>
        </p:spPr>
      </p:pic>
    </p:spTree>
    <p:extLst>
      <p:ext uri="{BB962C8B-B14F-4D97-AF65-F5344CB8AC3E}">
        <p14:creationId xmlns:p14="http://schemas.microsoft.com/office/powerpoint/2010/main" val="28161426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7650" y="288926"/>
            <a:ext cx="3348038" cy="883169"/>
          </a:xfrm>
        </p:spPr>
        <p:txBody>
          <a:bodyPr/>
          <a:lstStyle/>
          <a:p>
            <a:r>
              <a:rPr lang="en-US" dirty="0">
                <a:solidFill>
                  <a:schemeClr val="accent6"/>
                </a:solidFill>
              </a:rPr>
              <a:t>Employee Travel </a:t>
            </a:r>
            <a:r>
              <a:rPr lang="en-US" sz="2400" i="1" dirty="0" smtClean="0">
                <a:solidFill>
                  <a:schemeClr val="accent6"/>
                </a:solidFill>
              </a:rPr>
              <a:t>(Continued)</a:t>
            </a:r>
            <a:endParaRPr lang="en-US" sz="2400" i="1" dirty="0">
              <a:solidFill>
                <a:schemeClr val="accent6"/>
              </a:solidFill>
            </a:endParaRPr>
          </a:p>
          <a:p>
            <a:endParaRPr lang="en-US" dirty="0"/>
          </a:p>
        </p:txBody>
      </p:sp>
      <p:sp>
        <p:nvSpPr>
          <p:cNvPr id="3" name="Content Placeholder 2"/>
          <p:cNvSpPr>
            <a:spLocks noGrp="1"/>
          </p:cNvSpPr>
          <p:nvPr>
            <p:ph sz="quarter" idx="11"/>
          </p:nvPr>
        </p:nvSpPr>
        <p:spPr>
          <a:xfrm>
            <a:off x="748146" y="1587731"/>
            <a:ext cx="7597832" cy="4322618"/>
          </a:xfrm>
        </p:spPr>
        <p:txBody>
          <a:bodyPr/>
          <a:lstStyle/>
          <a:p>
            <a:r>
              <a:rPr lang="en-US" b="1" dirty="0">
                <a:solidFill>
                  <a:schemeClr val="accent6"/>
                </a:solidFill>
                <a:latin typeface="Arial" panose="020B0604020202020204" pitchFamily="34" charset="0"/>
                <a:cs typeface="Arial" panose="020B0604020202020204" pitchFamily="34" charset="0"/>
              </a:rPr>
              <a:t>Out-of-town travel is defined as traveling more than 150 miles one-way or includes an overnight stay.  </a:t>
            </a:r>
          </a:p>
          <a:p>
            <a:pPr marL="285750" indent="-285750">
              <a:buFont typeface="Arial" panose="020B0604020202020204" pitchFamily="34" charset="0"/>
              <a:buChar char="•"/>
            </a:pPr>
            <a:r>
              <a:rPr lang="en-US" dirty="0">
                <a:solidFill>
                  <a:schemeClr val="accent6"/>
                </a:solidFill>
                <a:latin typeface="Arial" panose="020B0604020202020204" pitchFamily="34" charset="0"/>
                <a:cs typeface="Arial" panose="020B0604020202020204" pitchFamily="34" charset="0"/>
              </a:rPr>
              <a:t>Employees traveling out of town on official School District business are required to make travel arrangements through the School District of Philadelphia’s official travel agencies (</a:t>
            </a:r>
            <a:r>
              <a:rPr lang="en-US" b="1" dirty="0">
                <a:solidFill>
                  <a:schemeClr val="accent6"/>
                </a:solidFill>
                <a:latin typeface="Arial" panose="020B0604020202020204" pitchFamily="34" charset="0"/>
                <a:cs typeface="Arial" panose="020B0604020202020204" pitchFamily="34" charset="0"/>
              </a:rPr>
              <a:t>AAA Corporate Travel Services for airfare reservations and Au Revoir for rail reservations and for groups of six or more</a:t>
            </a:r>
            <a:r>
              <a:rPr lang="en-US" dirty="0">
                <a:solidFill>
                  <a:schemeClr val="accent6"/>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dirty="0">
                <a:solidFill>
                  <a:schemeClr val="accent6"/>
                </a:solidFill>
                <a:latin typeface="Arial" panose="020B0604020202020204" pitchFamily="34" charset="0"/>
                <a:cs typeface="Arial" panose="020B0604020202020204" pitchFamily="34" charset="0"/>
              </a:rPr>
              <a:t>Employees must obtain a travel quote of the estimated transportation cost; after obtaining a travel quote, the employee must complete a </a:t>
            </a:r>
            <a:r>
              <a:rPr lang="en-US" b="1" dirty="0">
                <a:solidFill>
                  <a:schemeClr val="accent6"/>
                </a:solidFill>
                <a:latin typeface="Arial" panose="020B0604020202020204" pitchFamily="34" charset="0"/>
                <a:cs typeface="Arial" panose="020B0604020202020204" pitchFamily="34" charset="0"/>
              </a:rPr>
              <a:t>“Travel Authorization Request form (SEH-194) </a:t>
            </a:r>
            <a:r>
              <a:rPr lang="en-US" dirty="0">
                <a:solidFill>
                  <a:schemeClr val="accent6"/>
                </a:solidFill>
                <a:latin typeface="Arial" panose="020B0604020202020204" pitchFamily="34" charset="0"/>
                <a:cs typeface="Arial" panose="020B0604020202020204" pitchFamily="34" charset="0"/>
              </a:rPr>
              <a:t>within 24 hours of receiving the estimated cost from the travel agent in order to preserve the lowest available airfare. </a:t>
            </a:r>
          </a:p>
          <a:p>
            <a:pPr marL="285750" indent="-285750">
              <a:buFont typeface="Arial" panose="020B0604020202020204" pitchFamily="34" charset="0"/>
              <a:buChar char="•"/>
            </a:pPr>
            <a:r>
              <a:rPr lang="en-US" dirty="0">
                <a:solidFill>
                  <a:schemeClr val="accent6"/>
                </a:solidFill>
                <a:latin typeface="Arial" panose="020B0604020202020204" pitchFamily="34" charset="0"/>
                <a:cs typeface="Arial" panose="020B0604020202020204" pitchFamily="34" charset="0"/>
              </a:rPr>
              <a:t>Upon conclusion of travel for out-of-town trips and within 10 business days, an approved </a:t>
            </a:r>
            <a:r>
              <a:rPr lang="en-US" b="1" dirty="0">
                <a:solidFill>
                  <a:schemeClr val="accent6"/>
                </a:solidFill>
                <a:latin typeface="Arial" panose="020B0604020202020204" pitchFamily="34" charset="0"/>
                <a:cs typeface="Arial" panose="020B0604020202020204" pitchFamily="34" charset="0"/>
              </a:rPr>
              <a:t>SEH-195 form </a:t>
            </a:r>
            <a:r>
              <a:rPr lang="en-US" dirty="0">
                <a:solidFill>
                  <a:schemeClr val="accent6"/>
                </a:solidFill>
                <a:latin typeface="Arial" panose="020B0604020202020204" pitchFamily="34" charset="0"/>
                <a:cs typeface="Arial" panose="020B0604020202020204" pitchFamily="34" charset="0"/>
              </a:rPr>
              <a:t>must be submitted to the Accounts Payable Department to reconcile the travel advance request.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4559" y="143395"/>
            <a:ext cx="2102081" cy="1236518"/>
          </a:xfrm>
          <a:prstGeom prst="rect">
            <a:avLst/>
          </a:prstGeom>
        </p:spPr>
      </p:pic>
    </p:spTree>
    <p:extLst>
      <p:ext uri="{BB962C8B-B14F-4D97-AF65-F5344CB8AC3E}">
        <p14:creationId xmlns:p14="http://schemas.microsoft.com/office/powerpoint/2010/main" val="4062899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7649" y="365760"/>
            <a:ext cx="8547216" cy="664529"/>
          </a:xfrm>
        </p:spPr>
        <p:txBody>
          <a:bodyPr/>
          <a:lstStyle/>
          <a:p>
            <a:pPr algn="ctr"/>
            <a:r>
              <a:rPr lang="en-US" dirty="0" smtClean="0">
                <a:solidFill>
                  <a:srgbClr val="00B050"/>
                </a:solidFill>
              </a:rPr>
              <a:t>Financial Literacy</a:t>
            </a:r>
            <a:endParaRPr lang="en-US" dirty="0">
              <a:solidFill>
                <a:srgbClr val="00B050"/>
              </a:solidFill>
            </a:endParaRPr>
          </a:p>
        </p:txBody>
      </p:sp>
      <p:sp>
        <p:nvSpPr>
          <p:cNvPr id="3" name="Content Placeholder 2"/>
          <p:cNvSpPr>
            <a:spLocks noGrp="1"/>
          </p:cNvSpPr>
          <p:nvPr>
            <p:ph sz="quarter" idx="11"/>
          </p:nvPr>
        </p:nvSpPr>
        <p:spPr>
          <a:xfrm>
            <a:off x="822961" y="1239059"/>
            <a:ext cx="7495655" cy="4011613"/>
          </a:xfrm>
        </p:spPr>
        <p:txBody>
          <a:bodyPr/>
          <a:lstStyle/>
          <a:p>
            <a:pPr algn="ctr"/>
            <a:r>
              <a:rPr lang="en-US" sz="2800" b="1" i="1" dirty="0" smtClean="0">
                <a:solidFill>
                  <a:schemeClr val="accent6"/>
                </a:solidFill>
                <a:latin typeface="Arial" panose="020B0604020202020204" pitchFamily="34" charset="0"/>
                <a:cs typeface="Arial" panose="020B0604020202020204" pitchFamily="34" charset="0"/>
              </a:rPr>
              <a:t>Agenda</a:t>
            </a:r>
          </a:p>
          <a:p>
            <a:endParaRPr lang="en-US" b="1" i="1" dirty="0" smtClean="0">
              <a:solidFill>
                <a:schemeClr val="accent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smtClean="0">
                <a:solidFill>
                  <a:schemeClr val="accent6"/>
                </a:solidFill>
                <a:latin typeface="Arial" panose="020B0604020202020204" pitchFamily="34" charset="0"/>
                <a:cs typeface="Arial" panose="020B0604020202020204" pitchFamily="34" charset="0"/>
              </a:rPr>
              <a:t>	</a:t>
            </a:r>
            <a:r>
              <a:rPr lang="en-US" sz="2400" b="1" dirty="0" smtClean="0">
                <a:solidFill>
                  <a:schemeClr val="accent6"/>
                </a:solidFill>
                <a:latin typeface="Arial" panose="020B0604020202020204" pitchFamily="34" charset="0"/>
                <a:cs typeface="Arial" panose="020B0604020202020204" pitchFamily="34" charset="0"/>
              </a:rPr>
              <a:t>Introduction to Financial Literacy Hot Topics</a:t>
            </a:r>
          </a:p>
          <a:p>
            <a:endParaRPr lang="en-US" sz="2400" b="1" dirty="0">
              <a:solidFill>
                <a:schemeClr val="accent6"/>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1" dirty="0" smtClean="0">
                <a:solidFill>
                  <a:schemeClr val="accent6"/>
                </a:solidFill>
                <a:latin typeface="Arial" panose="020B0604020202020204" pitchFamily="34" charset="0"/>
                <a:cs typeface="Arial" panose="020B0604020202020204" pitchFamily="34" charset="0"/>
              </a:rPr>
              <a:t>	Student Activity </a:t>
            </a:r>
            <a:r>
              <a:rPr lang="en-US" sz="2400" b="1" dirty="0" err="1" smtClean="0">
                <a:solidFill>
                  <a:schemeClr val="accent6"/>
                </a:solidFill>
                <a:latin typeface="Arial" panose="020B0604020202020204" pitchFamily="34" charset="0"/>
                <a:cs typeface="Arial" panose="020B0604020202020204" pitchFamily="34" charset="0"/>
              </a:rPr>
              <a:t>FundsPayroll</a:t>
            </a:r>
            <a:r>
              <a:rPr lang="en-US" sz="2400" b="1" dirty="0" smtClean="0">
                <a:solidFill>
                  <a:schemeClr val="accent6"/>
                </a:solidFill>
                <a:latin typeface="Arial" panose="020B0604020202020204" pitchFamily="34" charset="0"/>
                <a:cs typeface="Arial" panose="020B0604020202020204" pitchFamily="34" charset="0"/>
              </a:rPr>
              <a:t/>
            </a:r>
            <a:br>
              <a:rPr lang="en-US" sz="2400" b="1" dirty="0" smtClean="0">
                <a:solidFill>
                  <a:schemeClr val="accent6"/>
                </a:solidFill>
                <a:latin typeface="Arial" panose="020B0604020202020204" pitchFamily="34" charset="0"/>
                <a:cs typeface="Arial" panose="020B0604020202020204" pitchFamily="34" charset="0"/>
              </a:rPr>
            </a:br>
            <a:endParaRPr lang="en-US" sz="2400" b="1" dirty="0" smtClean="0">
              <a:solidFill>
                <a:schemeClr val="accent6"/>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1" dirty="0" smtClean="0">
                <a:solidFill>
                  <a:schemeClr val="accent6"/>
                </a:solidFill>
                <a:latin typeface="Arial" panose="020B0604020202020204" pitchFamily="34" charset="0"/>
                <a:cs typeface="Arial" panose="020B0604020202020204" pitchFamily="34" charset="0"/>
              </a:rPr>
              <a:t>	Travel and Class Trips</a:t>
            </a:r>
          </a:p>
          <a:p>
            <a:endParaRPr lang="en-US" sz="2400" b="1" dirty="0" smtClean="0">
              <a:solidFill>
                <a:schemeClr val="accent6"/>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1" dirty="0" smtClean="0">
                <a:solidFill>
                  <a:schemeClr val="accent6"/>
                </a:solidFill>
                <a:latin typeface="Arial" panose="020B0604020202020204" pitchFamily="34" charset="0"/>
                <a:cs typeface="Arial" panose="020B0604020202020204" pitchFamily="34" charset="0"/>
              </a:rPr>
              <a:t>	</a:t>
            </a:r>
            <a:r>
              <a:rPr lang="en-US" sz="2400" b="1" dirty="0">
                <a:solidFill>
                  <a:schemeClr val="accent6"/>
                </a:solidFill>
                <a:latin typeface="Arial" panose="020B0604020202020204" pitchFamily="34" charset="0"/>
                <a:cs typeface="Arial" panose="020B0604020202020204" pitchFamily="34" charset="0"/>
              </a:rPr>
              <a:t>Processes/Employee Leaves/Grants</a:t>
            </a:r>
          </a:p>
          <a:p>
            <a:pPr marL="342900" indent="-342900">
              <a:buFont typeface="Arial" panose="020B0604020202020204" pitchFamily="34" charset="0"/>
              <a:buChar char="•"/>
            </a:pPr>
            <a:endParaRPr lang="en-US" sz="2400" b="1" dirty="0">
              <a:solidFill>
                <a:schemeClr val="accent6"/>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6319" y="2514600"/>
            <a:ext cx="2340897" cy="2084294"/>
          </a:xfrm>
          <a:prstGeom prst="rect">
            <a:avLst/>
          </a:prstGeom>
        </p:spPr>
      </p:pic>
    </p:spTree>
    <p:extLst>
      <p:ext uri="{BB962C8B-B14F-4D97-AF65-F5344CB8AC3E}">
        <p14:creationId xmlns:p14="http://schemas.microsoft.com/office/powerpoint/2010/main" val="2446849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solidFill>
                  <a:schemeClr val="accent6"/>
                </a:solidFill>
              </a:rPr>
              <a:t>Employee Travel </a:t>
            </a:r>
            <a:r>
              <a:rPr lang="en-US" sz="2400" i="1" dirty="0">
                <a:solidFill>
                  <a:schemeClr val="accent6"/>
                </a:solidFill>
              </a:rPr>
              <a:t>(Continued)</a:t>
            </a:r>
          </a:p>
          <a:p>
            <a:endParaRPr lang="en-US" dirty="0"/>
          </a:p>
        </p:txBody>
      </p:sp>
      <p:sp>
        <p:nvSpPr>
          <p:cNvPr id="3" name="Content Placeholder 2"/>
          <p:cNvSpPr>
            <a:spLocks noGrp="1"/>
          </p:cNvSpPr>
          <p:nvPr>
            <p:ph sz="quarter" idx="11"/>
          </p:nvPr>
        </p:nvSpPr>
        <p:spPr>
          <a:xfrm>
            <a:off x="988219" y="1604357"/>
            <a:ext cx="7222331" cy="2011679"/>
          </a:xfrm>
        </p:spPr>
        <p:txBody>
          <a:bodyPr/>
          <a:lstStyle/>
          <a:p>
            <a:pPr lvl="0"/>
            <a:r>
              <a:rPr lang="en-US" dirty="0">
                <a:solidFill>
                  <a:schemeClr val="accent6"/>
                </a:solidFill>
                <a:latin typeface="Arial" panose="020B0604020202020204" pitchFamily="34" charset="0"/>
                <a:cs typeface="Arial" panose="020B0604020202020204" pitchFamily="34" charset="0"/>
              </a:rPr>
              <a:t>Employee reimbursements and travel advance requests processed by the Accounts Payable Department will be included in the employee’s paycheck. </a:t>
            </a:r>
          </a:p>
          <a:p>
            <a:r>
              <a:rPr lang="en-US" dirty="0">
                <a:solidFill>
                  <a:schemeClr val="accent6"/>
                </a:solidFill>
                <a:latin typeface="Arial" panose="020B0604020202020204" pitchFamily="34" charset="0"/>
                <a:cs typeface="Arial" panose="020B0604020202020204" pitchFamily="34" charset="0"/>
              </a:rPr>
              <a:t> </a:t>
            </a:r>
          </a:p>
          <a:p>
            <a:pPr lvl="0"/>
            <a:r>
              <a:rPr lang="en-US" dirty="0">
                <a:solidFill>
                  <a:schemeClr val="accent6"/>
                </a:solidFill>
                <a:latin typeface="Arial" panose="020B0604020202020204" pitchFamily="34" charset="0"/>
                <a:cs typeface="Arial" panose="020B0604020202020204" pitchFamily="34" charset="0"/>
              </a:rPr>
              <a:t>We invite you to visit our Accounts Payable website for helpful information concerning your travel needs </a:t>
            </a:r>
            <a:r>
              <a:rPr lang="en-US" u="sng" dirty="0">
                <a:solidFill>
                  <a:schemeClr val="accent6"/>
                </a:solidFill>
                <a:latin typeface="Arial" panose="020B0604020202020204" pitchFamily="34" charset="0"/>
                <a:cs typeface="Arial" panose="020B0604020202020204" pitchFamily="34" charset="0"/>
                <a:hlinkClick r:id="rId2"/>
              </a:rPr>
              <a:t>https://www.philasd.org/accountspayable/</a:t>
            </a:r>
            <a:endParaRPr lang="en-US" dirty="0">
              <a:solidFill>
                <a:schemeClr val="accent6"/>
              </a:solidFill>
              <a:latin typeface="Arial" panose="020B0604020202020204" pitchFamily="34" charset="0"/>
              <a:cs typeface="Arial" panose="020B0604020202020204" pitchFamily="34" charset="0"/>
            </a:endParaRPr>
          </a:p>
          <a:p>
            <a:endParaRPr lang="en-US" dirty="0">
              <a:solidFill>
                <a:schemeClr val="accent6"/>
              </a:solidFill>
              <a:latin typeface="Arial" panose="020B0604020202020204" pitchFamily="34" charset="0"/>
              <a:cs typeface="Arial" panose="020B0604020202020204" pitchFamily="34" charset="0"/>
            </a:endParaRP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5896" y="4051242"/>
            <a:ext cx="2466975" cy="1847850"/>
          </a:xfrm>
          <a:prstGeom prst="rect">
            <a:avLst/>
          </a:prstGeom>
        </p:spPr>
      </p:pic>
    </p:spTree>
    <p:extLst>
      <p:ext uri="{BB962C8B-B14F-4D97-AF65-F5344CB8AC3E}">
        <p14:creationId xmlns:p14="http://schemas.microsoft.com/office/powerpoint/2010/main" val="11897444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7650" y="288927"/>
            <a:ext cx="3348038" cy="558972"/>
          </a:xfrm>
        </p:spPr>
        <p:txBody>
          <a:bodyPr/>
          <a:lstStyle/>
          <a:p>
            <a:r>
              <a:rPr lang="en-US" dirty="0">
                <a:solidFill>
                  <a:schemeClr val="accent6"/>
                </a:solidFill>
              </a:rPr>
              <a:t>Class Trips</a:t>
            </a:r>
          </a:p>
        </p:txBody>
      </p:sp>
      <p:sp>
        <p:nvSpPr>
          <p:cNvPr id="3" name="Content Placeholder 2"/>
          <p:cNvSpPr>
            <a:spLocks noGrp="1"/>
          </p:cNvSpPr>
          <p:nvPr>
            <p:ph sz="quarter" idx="11"/>
          </p:nvPr>
        </p:nvSpPr>
        <p:spPr>
          <a:xfrm>
            <a:off x="665018" y="1521229"/>
            <a:ext cx="7537219" cy="4846320"/>
          </a:xfrm>
        </p:spPr>
        <p:txBody>
          <a:bodyPr/>
          <a:lstStyle/>
          <a:p>
            <a:pPr marL="285750" indent="-285750">
              <a:buFont typeface="Arial" panose="020B0604020202020204" pitchFamily="34" charset="0"/>
              <a:buChar char="•"/>
            </a:pPr>
            <a:r>
              <a:rPr lang="en-US" dirty="0">
                <a:solidFill>
                  <a:schemeClr val="accent6"/>
                </a:solidFill>
                <a:latin typeface="Arial" panose="020B0604020202020204" pitchFamily="34" charset="0"/>
                <a:cs typeface="Arial" panose="020B0604020202020204" pitchFamily="34" charset="0"/>
              </a:rPr>
              <a:t>Approval Authorizations, all class trips require approval in advance to the trip date via </a:t>
            </a:r>
            <a:r>
              <a:rPr lang="en-US" b="1" dirty="0">
                <a:solidFill>
                  <a:schemeClr val="accent6"/>
                </a:solidFill>
                <a:latin typeface="Arial" panose="020B0604020202020204" pitchFamily="34" charset="0"/>
                <a:cs typeface="Arial" panose="020B0604020202020204" pitchFamily="34" charset="0"/>
              </a:rPr>
              <a:t>EH-81 form</a:t>
            </a:r>
            <a:r>
              <a:rPr lang="en-US" dirty="0">
                <a:solidFill>
                  <a:schemeClr val="accent6"/>
                </a:solidFill>
                <a:latin typeface="Arial" panose="020B0604020202020204" pitchFamily="34" charset="0"/>
                <a:cs typeface="Arial" panose="020B0604020202020204" pitchFamily="34" charset="0"/>
              </a:rPr>
              <a:t>.</a:t>
            </a:r>
          </a:p>
          <a:p>
            <a:endParaRPr lang="en-US" dirty="0">
              <a:solidFill>
                <a:schemeClr val="accent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accent6"/>
                </a:solidFill>
                <a:latin typeface="Arial" panose="020B0604020202020204" pitchFamily="34" charset="0"/>
                <a:cs typeface="Arial" panose="020B0604020202020204" pitchFamily="34" charset="0"/>
              </a:rPr>
              <a:t>Class trips within the City of Philadelphia require only the approval of the School Principal. </a:t>
            </a:r>
          </a:p>
          <a:p>
            <a:endParaRPr lang="en-US" dirty="0">
              <a:solidFill>
                <a:schemeClr val="accent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accent6"/>
                </a:solidFill>
                <a:latin typeface="Arial" panose="020B0604020202020204" pitchFamily="34" charset="0"/>
                <a:cs typeface="Arial" panose="020B0604020202020204" pitchFamily="34" charset="0"/>
              </a:rPr>
              <a:t>Class Trips outside of the City of Philadelphia require the approval of the School Principal, Assistant Superintendent and the Chief of Schools. </a:t>
            </a:r>
          </a:p>
          <a:p>
            <a:endParaRPr lang="en-US" dirty="0">
              <a:solidFill>
                <a:schemeClr val="accent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accent6"/>
                </a:solidFill>
                <a:latin typeface="Arial" panose="020B0604020202020204" pitchFamily="34" charset="0"/>
                <a:cs typeface="Arial" panose="020B0604020202020204" pitchFamily="34" charset="0"/>
              </a:rPr>
              <a:t>In cases where the trip requires an overnight stay, the Director of Risk Management must also approve the trip to ensure insurance regulations are in compliance. </a:t>
            </a:r>
          </a:p>
          <a:p>
            <a:endParaRPr lang="en-US" dirty="0">
              <a:solidFill>
                <a:schemeClr val="accent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accent6"/>
                </a:solidFill>
                <a:latin typeface="Arial" panose="020B0604020202020204" pitchFamily="34" charset="0"/>
                <a:cs typeface="Arial" panose="020B0604020202020204" pitchFamily="34" charset="0"/>
              </a:rPr>
              <a:t>Employees traveling out- of- town with students on a class trip must follow the “Employee Travel Policy 331 for their travel needs. </a:t>
            </a:r>
            <a:endParaRPr lang="en-US" dirty="0"/>
          </a:p>
        </p:txBody>
      </p:sp>
      <p:pic>
        <p:nvPicPr>
          <p:cNvPr id="4" name="Picture 3"/>
          <p:cNvPicPr>
            <a:picLocks noChangeAspect="1"/>
          </p:cNvPicPr>
          <p:nvPr/>
        </p:nvPicPr>
        <p:blipFill>
          <a:blip r:embed="rId3"/>
          <a:stretch>
            <a:fillRect/>
          </a:stretch>
        </p:blipFill>
        <p:spPr>
          <a:xfrm>
            <a:off x="5764157" y="288927"/>
            <a:ext cx="2619375" cy="1300788"/>
          </a:xfrm>
          <a:prstGeom prst="rect">
            <a:avLst/>
          </a:prstGeom>
        </p:spPr>
      </p:pic>
    </p:spTree>
    <p:extLst>
      <p:ext uri="{BB962C8B-B14F-4D97-AF65-F5344CB8AC3E}">
        <p14:creationId xmlns:p14="http://schemas.microsoft.com/office/powerpoint/2010/main" val="26414374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7650" y="288926"/>
            <a:ext cx="3348038" cy="908107"/>
          </a:xfrm>
        </p:spPr>
        <p:txBody>
          <a:bodyPr/>
          <a:lstStyle/>
          <a:p>
            <a:r>
              <a:rPr lang="en-US" dirty="0">
                <a:solidFill>
                  <a:schemeClr val="accent6"/>
                </a:solidFill>
              </a:rPr>
              <a:t>Class Trips </a:t>
            </a:r>
            <a:r>
              <a:rPr lang="en-US" dirty="0" smtClean="0">
                <a:solidFill>
                  <a:schemeClr val="accent6"/>
                </a:solidFill>
              </a:rPr>
              <a:t>-   Payments</a:t>
            </a:r>
            <a:endParaRPr lang="en-US" dirty="0">
              <a:solidFill>
                <a:schemeClr val="accent6"/>
              </a:solidFill>
            </a:endParaRPr>
          </a:p>
          <a:p>
            <a:endParaRPr lang="en-US" dirty="0"/>
          </a:p>
        </p:txBody>
      </p:sp>
      <p:sp>
        <p:nvSpPr>
          <p:cNvPr id="3" name="Content Placeholder 2"/>
          <p:cNvSpPr>
            <a:spLocks noGrp="1"/>
          </p:cNvSpPr>
          <p:nvPr>
            <p:ph sz="quarter" idx="11"/>
          </p:nvPr>
        </p:nvSpPr>
        <p:spPr>
          <a:xfrm>
            <a:off x="615141" y="1745674"/>
            <a:ext cx="7922029" cy="4621875"/>
          </a:xfrm>
        </p:spPr>
        <p:txBody>
          <a:bodyPr/>
          <a:lstStyle/>
          <a:p>
            <a:pPr marL="285750" lvl="0" indent="-285750">
              <a:buFont typeface="Arial" panose="020B0604020202020204" pitchFamily="34" charset="0"/>
              <a:buChar char="•"/>
            </a:pPr>
            <a:r>
              <a:rPr lang="en-US" b="1" dirty="0">
                <a:solidFill>
                  <a:schemeClr val="accent6"/>
                </a:solidFill>
                <a:latin typeface="Arial" panose="020B0604020202020204" pitchFamily="34" charset="0"/>
                <a:cs typeface="Arial" panose="020B0604020202020204" pitchFamily="34" charset="0"/>
              </a:rPr>
              <a:t>Payments should be submitted to Accounts Payable as follows:</a:t>
            </a:r>
          </a:p>
          <a:p>
            <a:pPr lvl="0"/>
            <a:endParaRPr lang="en-US" b="1" dirty="0">
              <a:solidFill>
                <a:schemeClr val="accent6"/>
              </a:solidFill>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dirty="0" smtClean="0">
                <a:solidFill>
                  <a:schemeClr val="accent6"/>
                </a:solidFill>
                <a:latin typeface="Arial" panose="020B0604020202020204" pitchFamily="34" charset="0"/>
                <a:cs typeface="Arial" panose="020B0604020202020204" pitchFamily="34" charset="0"/>
              </a:rPr>
              <a:t> Invoice </a:t>
            </a:r>
            <a:r>
              <a:rPr lang="en-US" dirty="0">
                <a:solidFill>
                  <a:schemeClr val="accent6"/>
                </a:solidFill>
                <a:latin typeface="Arial" panose="020B0604020202020204" pitchFamily="34" charset="0"/>
                <a:cs typeface="Arial" panose="020B0604020202020204" pitchFamily="34" charset="0"/>
              </a:rPr>
              <a:t>and/or document describing nature of service (invoice number, dates of service, amount, and description of service).</a:t>
            </a:r>
          </a:p>
          <a:p>
            <a:pPr lvl="1">
              <a:buFont typeface="Courier New" panose="02070309020205020404" pitchFamily="49" charset="0"/>
              <a:buChar char="o"/>
            </a:pPr>
            <a:r>
              <a:rPr lang="en-US" dirty="0" smtClean="0">
                <a:solidFill>
                  <a:schemeClr val="accent6"/>
                </a:solidFill>
                <a:latin typeface="Arial" panose="020B0604020202020204" pitchFamily="34" charset="0"/>
                <a:cs typeface="Arial" panose="020B0604020202020204" pitchFamily="34" charset="0"/>
              </a:rPr>
              <a:t> Advantage </a:t>
            </a:r>
            <a:r>
              <a:rPr lang="en-US" dirty="0">
                <a:solidFill>
                  <a:schemeClr val="accent6"/>
                </a:solidFill>
                <a:latin typeface="Arial" panose="020B0604020202020204" pitchFamily="34" charset="0"/>
                <a:cs typeface="Arial" panose="020B0604020202020204" pitchFamily="34" charset="0"/>
              </a:rPr>
              <a:t>System (PV1 Document-Schools) created. Contact Systems Administration Unit for training.</a:t>
            </a:r>
          </a:p>
          <a:p>
            <a:pPr lvl="1">
              <a:buFont typeface="Courier New" panose="02070309020205020404" pitchFamily="49" charset="0"/>
              <a:buChar char="o"/>
            </a:pPr>
            <a:r>
              <a:rPr lang="en-US" dirty="0" smtClean="0">
                <a:solidFill>
                  <a:schemeClr val="accent6"/>
                </a:solidFill>
                <a:latin typeface="Arial" panose="020B0604020202020204" pitchFamily="34" charset="0"/>
                <a:cs typeface="Arial" panose="020B0604020202020204" pitchFamily="34" charset="0"/>
              </a:rPr>
              <a:t> Approved </a:t>
            </a:r>
            <a:r>
              <a:rPr lang="en-US" dirty="0">
                <a:solidFill>
                  <a:schemeClr val="accent6"/>
                </a:solidFill>
                <a:latin typeface="Arial" panose="020B0604020202020204" pitchFamily="34" charset="0"/>
                <a:cs typeface="Arial" panose="020B0604020202020204" pitchFamily="34" charset="0"/>
              </a:rPr>
              <a:t>Class Trip Request (EH-81) form.</a:t>
            </a:r>
          </a:p>
          <a:p>
            <a:pPr lvl="1">
              <a:buFont typeface="Courier New" panose="02070309020205020404" pitchFamily="49" charset="0"/>
              <a:buChar char="o"/>
            </a:pPr>
            <a:r>
              <a:rPr lang="en-US" dirty="0" smtClean="0">
                <a:solidFill>
                  <a:schemeClr val="accent6"/>
                </a:solidFill>
                <a:latin typeface="Arial" panose="020B0604020202020204" pitchFamily="34" charset="0"/>
                <a:cs typeface="Arial" panose="020B0604020202020204" pitchFamily="34" charset="0"/>
              </a:rPr>
              <a:t> Signed </a:t>
            </a:r>
            <a:r>
              <a:rPr lang="en-US" dirty="0">
                <a:solidFill>
                  <a:schemeClr val="accent6"/>
                </a:solidFill>
                <a:latin typeface="Arial" panose="020B0604020202020204" pitchFamily="34" charset="0"/>
                <a:cs typeface="Arial" panose="020B0604020202020204" pitchFamily="34" charset="0"/>
              </a:rPr>
              <a:t>Contract/LCA and Board of Education Action Item, if applicable.</a:t>
            </a:r>
          </a:p>
          <a:p>
            <a:pPr marL="342900" lvl="1" indent="0">
              <a:buNone/>
            </a:pPr>
            <a:endParaRPr lang="en-US" b="1" i="1" dirty="0">
              <a:solidFill>
                <a:schemeClr val="accent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solidFill>
                  <a:schemeClr val="accent6"/>
                </a:solidFill>
                <a:latin typeface="Arial" panose="020B0604020202020204" pitchFamily="34" charset="0"/>
                <a:cs typeface="Arial" panose="020B0604020202020204" pitchFamily="34" charset="0"/>
              </a:rPr>
              <a:t>School enters and approves PV1 document in the Advantage  System.</a:t>
            </a:r>
          </a:p>
          <a:p>
            <a:pPr marL="285750" indent="-285750">
              <a:buFont typeface="Arial" panose="020B0604020202020204" pitchFamily="34" charset="0"/>
              <a:buChar char="•"/>
            </a:pPr>
            <a:r>
              <a:rPr lang="en-US" b="1" dirty="0">
                <a:solidFill>
                  <a:schemeClr val="accent6"/>
                </a:solidFill>
                <a:latin typeface="Arial" panose="020B0604020202020204" pitchFamily="34" charset="0"/>
                <a:cs typeface="Arial" panose="020B0604020202020204" pitchFamily="34" charset="0"/>
              </a:rPr>
              <a:t>Payment Voucher is processed and authorized by Accounts Payable within 5 days and the payment is automatically scheduled to generate 20 days after the “Acceptance</a:t>
            </a:r>
          </a:p>
          <a:p>
            <a:endParaRPr lang="en-US" b="1" dirty="0">
              <a:solidFill>
                <a:schemeClr val="accent6"/>
              </a:solidFill>
              <a:latin typeface="Arial" panose="020B0604020202020204" pitchFamily="34" charset="0"/>
              <a:cs typeface="Arial" panose="020B0604020202020204" pitchFamily="34" charset="0"/>
            </a:endParaRPr>
          </a:p>
          <a:p>
            <a:endParaRPr lang="en-US" b="1" dirty="0">
              <a:solidFill>
                <a:schemeClr val="accent6"/>
              </a:solidFill>
              <a:latin typeface="Arial" panose="020B0604020202020204" pitchFamily="34" charset="0"/>
              <a:cs typeface="Arial" panose="020B0604020202020204" pitchFamily="34" charset="0"/>
            </a:endParaRP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5828" y="288926"/>
            <a:ext cx="1552575" cy="1238250"/>
          </a:xfrm>
          <a:prstGeom prst="rect">
            <a:avLst/>
          </a:prstGeom>
        </p:spPr>
      </p:pic>
    </p:spTree>
    <p:extLst>
      <p:ext uri="{BB962C8B-B14F-4D97-AF65-F5344CB8AC3E}">
        <p14:creationId xmlns:p14="http://schemas.microsoft.com/office/powerpoint/2010/main" val="37630425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7649" y="288926"/>
            <a:ext cx="3883775" cy="459219"/>
          </a:xfrm>
        </p:spPr>
        <p:txBody>
          <a:bodyPr/>
          <a:lstStyle/>
          <a:p>
            <a:r>
              <a:rPr lang="en-US" dirty="0" smtClean="0">
                <a:solidFill>
                  <a:srgbClr val="00B050"/>
                </a:solidFill>
              </a:rPr>
              <a:t>Class Trips</a:t>
            </a:r>
            <a:endParaRPr lang="en-US" dirty="0">
              <a:solidFill>
                <a:srgbClr val="00B050"/>
              </a:solidFill>
            </a:endParaRPr>
          </a:p>
        </p:txBody>
      </p:sp>
      <p:sp>
        <p:nvSpPr>
          <p:cNvPr id="3" name="Content Placeholder 2"/>
          <p:cNvSpPr>
            <a:spLocks noGrp="1"/>
          </p:cNvSpPr>
          <p:nvPr>
            <p:ph sz="quarter" idx="11"/>
          </p:nvPr>
        </p:nvSpPr>
        <p:spPr>
          <a:xfrm>
            <a:off x="432262" y="1305099"/>
            <a:ext cx="8088283" cy="4336272"/>
          </a:xfrm>
        </p:spPr>
        <p:txBody>
          <a:bodyPr/>
          <a:lstStyle/>
          <a:p>
            <a:pPr lvl="0"/>
            <a:r>
              <a:rPr lang="en-US" sz="2200" b="1" dirty="0" smtClean="0">
                <a:solidFill>
                  <a:schemeClr val="accent6"/>
                </a:solidFill>
                <a:latin typeface="Arial" panose="020B0604020202020204" pitchFamily="34" charset="0"/>
                <a:cs typeface="Arial" panose="020B0604020202020204" pitchFamily="34" charset="0"/>
              </a:rPr>
              <a:t>How </a:t>
            </a:r>
            <a:r>
              <a:rPr lang="en-US" sz="2200" b="1" dirty="0">
                <a:solidFill>
                  <a:schemeClr val="accent6"/>
                </a:solidFill>
                <a:latin typeface="Arial" panose="020B0604020202020204" pitchFamily="34" charset="0"/>
                <a:cs typeface="Arial" panose="020B0604020202020204" pitchFamily="34" charset="0"/>
              </a:rPr>
              <a:t>do I pay for a Class </a:t>
            </a:r>
            <a:r>
              <a:rPr lang="en-US" sz="2200" b="1" dirty="0" smtClean="0">
                <a:solidFill>
                  <a:schemeClr val="accent6"/>
                </a:solidFill>
                <a:latin typeface="Arial" panose="020B0604020202020204" pitchFamily="34" charset="0"/>
                <a:cs typeface="Arial" panose="020B0604020202020204" pitchFamily="34" charset="0"/>
              </a:rPr>
              <a:t>Trip? </a:t>
            </a:r>
          </a:p>
          <a:p>
            <a:pPr lvl="0"/>
            <a:r>
              <a:rPr lang="en-US" sz="2200" b="1" dirty="0" smtClean="0">
                <a:solidFill>
                  <a:schemeClr val="accent6"/>
                </a:solidFill>
                <a:latin typeface="Arial" panose="020B0604020202020204" pitchFamily="34" charset="0"/>
                <a:cs typeface="Arial" panose="020B0604020202020204" pitchFamily="34" charset="0"/>
              </a:rPr>
              <a:t>The </a:t>
            </a:r>
            <a:r>
              <a:rPr lang="en-US" sz="2200" b="1" dirty="0">
                <a:solidFill>
                  <a:schemeClr val="accent6"/>
                </a:solidFill>
                <a:latin typeface="Arial" panose="020B0604020202020204" pitchFamily="34" charset="0"/>
                <a:cs typeface="Arial" panose="020B0604020202020204" pitchFamily="34" charset="0"/>
              </a:rPr>
              <a:t>Star High School History Department will be taking their students on a three-day trip to Alabama to explore the history of Civil Rights.</a:t>
            </a:r>
            <a:r>
              <a:rPr lang="en-US" sz="2200" dirty="0">
                <a:solidFill>
                  <a:schemeClr val="accent6"/>
                </a:solidFill>
                <a:latin typeface="Arial" panose="020B0604020202020204" pitchFamily="34" charset="0"/>
                <a:cs typeface="Arial" panose="020B0604020202020204" pitchFamily="34" charset="0"/>
              </a:rPr>
              <a:t> </a:t>
            </a:r>
            <a:endParaRPr lang="en-US" sz="2200" dirty="0" smtClean="0">
              <a:solidFill>
                <a:schemeClr val="accent6"/>
              </a:solidFill>
              <a:latin typeface="Arial" panose="020B0604020202020204" pitchFamily="34" charset="0"/>
              <a:cs typeface="Arial" panose="020B0604020202020204" pitchFamily="34" charset="0"/>
            </a:endParaRPr>
          </a:p>
          <a:p>
            <a:r>
              <a:rPr lang="en-US" sz="2200" b="1" dirty="0" smtClean="0">
                <a:solidFill>
                  <a:schemeClr val="accent6"/>
                </a:solidFill>
                <a:latin typeface="Arial" panose="020B0604020202020204" pitchFamily="34" charset="0"/>
                <a:cs typeface="Arial" panose="020B0604020202020204" pitchFamily="34" charset="0"/>
              </a:rPr>
              <a:t>Who </a:t>
            </a:r>
            <a:r>
              <a:rPr lang="en-US" sz="2200" b="1" dirty="0">
                <a:solidFill>
                  <a:schemeClr val="accent6"/>
                </a:solidFill>
                <a:latin typeface="Arial" panose="020B0604020202020204" pitchFamily="34" charset="0"/>
                <a:cs typeface="Arial" panose="020B0604020202020204" pitchFamily="34" charset="0"/>
              </a:rPr>
              <a:t>must approve this Class Trip Request (EH-81) </a:t>
            </a:r>
            <a:r>
              <a:rPr lang="en-US" sz="2200" b="1" dirty="0" smtClean="0">
                <a:solidFill>
                  <a:schemeClr val="accent6"/>
                </a:solidFill>
                <a:latin typeface="Arial" panose="020B0604020202020204" pitchFamily="34" charset="0"/>
                <a:cs typeface="Arial" panose="020B0604020202020204" pitchFamily="34" charset="0"/>
              </a:rPr>
              <a:t>form?</a:t>
            </a:r>
          </a:p>
          <a:p>
            <a:endParaRPr lang="en-US" sz="2200" b="1" dirty="0">
              <a:solidFill>
                <a:schemeClr val="accent6"/>
              </a:solidFill>
              <a:latin typeface="Arial" panose="020B0604020202020204" pitchFamily="34" charset="0"/>
              <a:cs typeface="Arial" panose="020B0604020202020204" pitchFamily="34" charset="0"/>
            </a:endParaRPr>
          </a:p>
          <a:p>
            <a:r>
              <a:rPr lang="en-US" sz="2200" dirty="0" smtClean="0">
                <a:solidFill>
                  <a:schemeClr val="accent6"/>
                </a:solidFill>
                <a:latin typeface="Arial" panose="020B0604020202020204" pitchFamily="34" charset="0"/>
                <a:cs typeface="Arial" panose="020B0604020202020204" pitchFamily="34" charset="0"/>
              </a:rPr>
              <a:t>a.  Principal </a:t>
            </a:r>
            <a:endParaRPr lang="en-US" sz="2200" dirty="0">
              <a:solidFill>
                <a:schemeClr val="accent6"/>
              </a:solidFill>
              <a:latin typeface="Arial" panose="020B0604020202020204" pitchFamily="34" charset="0"/>
              <a:cs typeface="Arial" panose="020B0604020202020204" pitchFamily="34" charset="0"/>
            </a:endParaRPr>
          </a:p>
          <a:p>
            <a:pPr lvl="0"/>
            <a:r>
              <a:rPr lang="en-US" sz="2200" dirty="0" smtClean="0">
                <a:solidFill>
                  <a:schemeClr val="accent6"/>
                </a:solidFill>
                <a:latin typeface="Arial" panose="020B0604020202020204" pitchFamily="34" charset="0"/>
                <a:cs typeface="Arial" panose="020B0604020202020204" pitchFamily="34" charset="0"/>
              </a:rPr>
              <a:t>b.  Assistant </a:t>
            </a:r>
            <a:r>
              <a:rPr lang="en-US" sz="2200" dirty="0">
                <a:solidFill>
                  <a:schemeClr val="accent6"/>
                </a:solidFill>
                <a:latin typeface="Arial" panose="020B0604020202020204" pitchFamily="34" charset="0"/>
                <a:cs typeface="Arial" panose="020B0604020202020204" pitchFamily="34" charset="0"/>
              </a:rPr>
              <a:t>Superintendent </a:t>
            </a:r>
          </a:p>
          <a:p>
            <a:pPr lvl="0"/>
            <a:r>
              <a:rPr lang="en-US" sz="2200" dirty="0" smtClean="0">
                <a:solidFill>
                  <a:schemeClr val="accent6"/>
                </a:solidFill>
                <a:latin typeface="Arial" panose="020B0604020202020204" pitchFamily="34" charset="0"/>
                <a:cs typeface="Arial" panose="020B0604020202020204" pitchFamily="34" charset="0"/>
              </a:rPr>
              <a:t>c.  Director </a:t>
            </a:r>
            <a:r>
              <a:rPr lang="en-US" sz="2200" dirty="0">
                <a:solidFill>
                  <a:schemeClr val="accent6"/>
                </a:solidFill>
                <a:latin typeface="Arial" panose="020B0604020202020204" pitchFamily="34" charset="0"/>
                <a:cs typeface="Arial" panose="020B0604020202020204" pitchFamily="34" charset="0"/>
              </a:rPr>
              <a:t>of Risk Management Office </a:t>
            </a:r>
          </a:p>
          <a:p>
            <a:pPr lvl="0"/>
            <a:r>
              <a:rPr lang="en-US" sz="2200" dirty="0" smtClean="0">
                <a:solidFill>
                  <a:schemeClr val="accent6"/>
                </a:solidFill>
                <a:latin typeface="Arial" panose="020B0604020202020204" pitchFamily="34" charset="0"/>
                <a:cs typeface="Arial" panose="020B0604020202020204" pitchFamily="34" charset="0"/>
              </a:rPr>
              <a:t>d.  Chief </a:t>
            </a:r>
            <a:r>
              <a:rPr lang="en-US" sz="2200" dirty="0">
                <a:solidFill>
                  <a:schemeClr val="accent6"/>
                </a:solidFill>
                <a:latin typeface="Arial" panose="020B0604020202020204" pitchFamily="34" charset="0"/>
                <a:cs typeface="Arial" panose="020B0604020202020204" pitchFamily="34" charset="0"/>
              </a:rPr>
              <a:t>of School </a:t>
            </a:r>
          </a:p>
          <a:p>
            <a:pPr lvl="0"/>
            <a:r>
              <a:rPr lang="en-US" sz="2200" b="1" dirty="0" smtClean="0">
                <a:solidFill>
                  <a:srgbClr val="FF0000"/>
                </a:solidFill>
                <a:latin typeface="Arial" panose="020B0604020202020204" pitchFamily="34" charset="0"/>
                <a:cs typeface="Arial" panose="020B0604020202020204" pitchFamily="34" charset="0"/>
              </a:rPr>
              <a:t>e.  All </a:t>
            </a:r>
            <a:r>
              <a:rPr lang="en-US" sz="2200" b="1" dirty="0">
                <a:solidFill>
                  <a:srgbClr val="FF0000"/>
                </a:solidFill>
                <a:latin typeface="Arial" panose="020B0604020202020204" pitchFamily="34" charset="0"/>
                <a:cs typeface="Arial" panose="020B0604020202020204" pitchFamily="34" charset="0"/>
              </a:rPr>
              <a:t>of the above</a:t>
            </a:r>
          </a:p>
          <a:p>
            <a:r>
              <a:rPr lang="en-US" sz="2200" dirty="0">
                <a:latin typeface="Arial" panose="020B0604020202020204" pitchFamily="34" charset="0"/>
                <a:cs typeface="Arial" panose="020B0604020202020204" pitchFamily="34" charset="0"/>
              </a:rPr>
              <a:t> </a:t>
            </a:r>
          </a:p>
        </p:txBody>
      </p:sp>
      <p:sp>
        <p:nvSpPr>
          <p:cNvPr id="4" name="Rectangle 3"/>
          <p:cNvSpPr/>
          <p:nvPr/>
        </p:nvSpPr>
        <p:spPr>
          <a:xfrm flipH="1">
            <a:off x="247648" y="748145"/>
            <a:ext cx="4000154" cy="430887"/>
          </a:xfrm>
          <a:prstGeom prst="rect">
            <a:avLst/>
          </a:prstGeom>
        </p:spPr>
        <p:txBody>
          <a:bodyPr wrap="square">
            <a:spAutoFit/>
          </a:bodyPr>
          <a:lstStyle/>
          <a:p>
            <a:r>
              <a:rPr lang="en-US" sz="2200" dirty="0">
                <a:solidFill>
                  <a:schemeClr val="accent6"/>
                </a:solidFill>
                <a:latin typeface="Arial" panose="020B0604020202020204" pitchFamily="34" charset="0"/>
                <a:cs typeface="Arial" panose="020B0604020202020204" pitchFamily="34" charset="0"/>
              </a:rPr>
              <a:t>Scenario #1 – Part 1</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3973484"/>
            <a:ext cx="2245387" cy="1667887"/>
          </a:xfrm>
          <a:prstGeom prst="rect">
            <a:avLst/>
          </a:prstGeom>
        </p:spPr>
      </p:pic>
    </p:spTree>
    <p:extLst>
      <p:ext uri="{BB962C8B-B14F-4D97-AF65-F5344CB8AC3E}">
        <p14:creationId xmlns:p14="http://schemas.microsoft.com/office/powerpoint/2010/main" val="12289731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7650" y="288927"/>
            <a:ext cx="3892088" cy="484158"/>
          </a:xfrm>
        </p:spPr>
        <p:txBody>
          <a:bodyPr/>
          <a:lstStyle/>
          <a:p>
            <a:r>
              <a:rPr lang="en-US" dirty="0" smtClean="0">
                <a:solidFill>
                  <a:srgbClr val="00B050"/>
                </a:solidFill>
              </a:rPr>
              <a:t>Class Trips – Part 2</a:t>
            </a:r>
            <a:endParaRPr lang="en-US" dirty="0">
              <a:solidFill>
                <a:srgbClr val="00B050"/>
              </a:solidFill>
            </a:endParaRPr>
          </a:p>
        </p:txBody>
      </p:sp>
      <p:sp>
        <p:nvSpPr>
          <p:cNvPr id="3" name="Content Placeholder 2"/>
          <p:cNvSpPr>
            <a:spLocks noGrp="1"/>
          </p:cNvSpPr>
          <p:nvPr>
            <p:ph sz="quarter" idx="11"/>
          </p:nvPr>
        </p:nvSpPr>
        <p:spPr>
          <a:xfrm>
            <a:off x="789709" y="1147619"/>
            <a:ext cx="7395903" cy="5128489"/>
          </a:xfrm>
        </p:spPr>
        <p:txBody>
          <a:bodyPr/>
          <a:lstStyle/>
          <a:p>
            <a:r>
              <a:rPr lang="en-US" sz="2200" b="1" dirty="0">
                <a:solidFill>
                  <a:schemeClr val="accent6"/>
                </a:solidFill>
                <a:latin typeface="Arial" panose="020B0604020202020204" pitchFamily="34" charset="0"/>
                <a:cs typeface="Arial" panose="020B0604020202020204" pitchFamily="34" charset="0"/>
              </a:rPr>
              <a:t>The Star High School History Department will be taking their students on a three-day trip to Alabama to explore the history of Civil Rights. </a:t>
            </a:r>
          </a:p>
          <a:p>
            <a:endParaRPr lang="en-US" sz="2200" b="1" dirty="0" smtClean="0">
              <a:solidFill>
                <a:schemeClr val="accent6"/>
              </a:solidFill>
              <a:latin typeface="Arial" panose="020B0604020202020204" pitchFamily="34" charset="0"/>
              <a:cs typeface="Arial" panose="020B0604020202020204" pitchFamily="34" charset="0"/>
            </a:endParaRPr>
          </a:p>
          <a:p>
            <a:endParaRPr lang="en-US" sz="2200" b="1" dirty="0">
              <a:solidFill>
                <a:schemeClr val="accent6"/>
              </a:solidFill>
              <a:latin typeface="Arial" panose="020B0604020202020204" pitchFamily="34" charset="0"/>
              <a:cs typeface="Arial" panose="020B0604020202020204" pitchFamily="34" charset="0"/>
            </a:endParaRPr>
          </a:p>
          <a:p>
            <a:endParaRPr lang="en-US" sz="2200" b="1" dirty="0" smtClean="0">
              <a:solidFill>
                <a:schemeClr val="accent6"/>
              </a:solidFill>
              <a:latin typeface="Arial" panose="020B0604020202020204" pitchFamily="34" charset="0"/>
              <a:cs typeface="Arial" panose="020B0604020202020204" pitchFamily="34" charset="0"/>
            </a:endParaRPr>
          </a:p>
          <a:p>
            <a:r>
              <a:rPr lang="en-US" sz="2200" b="1" dirty="0" smtClean="0">
                <a:solidFill>
                  <a:schemeClr val="accent6"/>
                </a:solidFill>
                <a:latin typeface="Arial" panose="020B0604020202020204" pitchFamily="34" charset="0"/>
                <a:cs typeface="Arial" panose="020B0604020202020204" pitchFamily="34" charset="0"/>
              </a:rPr>
              <a:t>Which </a:t>
            </a:r>
            <a:r>
              <a:rPr lang="en-US" sz="2200" b="1" dirty="0">
                <a:solidFill>
                  <a:schemeClr val="accent6"/>
                </a:solidFill>
                <a:latin typeface="Arial" panose="020B0604020202020204" pitchFamily="34" charset="0"/>
                <a:cs typeface="Arial" panose="020B0604020202020204" pitchFamily="34" charset="0"/>
              </a:rPr>
              <a:t>of the following will you need in order to pay for the students and teachers transportation to Alabama? </a:t>
            </a:r>
          </a:p>
          <a:p>
            <a:r>
              <a:rPr lang="en-US" sz="2200" dirty="0" smtClean="0">
                <a:solidFill>
                  <a:schemeClr val="accent6"/>
                </a:solidFill>
                <a:latin typeface="Arial" panose="020B0604020202020204" pitchFamily="34" charset="0"/>
                <a:cs typeface="Arial" panose="020B0604020202020204" pitchFamily="34" charset="0"/>
              </a:rPr>
              <a:t>a</a:t>
            </a:r>
            <a:r>
              <a:rPr lang="en-US" sz="2200" dirty="0">
                <a:solidFill>
                  <a:schemeClr val="accent6"/>
                </a:solidFill>
                <a:latin typeface="Arial" panose="020B0604020202020204" pitchFamily="34" charset="0"/>
                <a:cs typeface="Arial" panose="020B0604020202020204" pitchFamily="34" charset="0"/>
              </a:rPr>
              <a:t>. </a:t>
            </a:r>
            <a:r>
              <a:rPr lang="en-US" sz="2200" dirty="0" smtClean="0">
                <a:solidFill>
                  <a:schemeClr val="accent6"/>
                </a:solidFill>
                <a:latin typeface="Arial" panose="020B0604020202020204" pitchFamily="34" charset="0"/>
                <a:cs typeface="Arial" panose="020B0604020202020204" pitchFamily="34" charset="0"/>
              </a:rPr>
              <a:t> EH-81 </a:t>
            </a:r>
            <a:r>
              <a:rPr lang="en-US" sz="2200" dirty="0">
                <a:solidFill>
                  <a:schemeClr val="accent6"/>
                </a:solidFill>
                <a:latin typeface="Arial" panose="020B0604020202020204" pitchFamily="34" charset="0"/>
                <a:cs typeface="Arial" panose="020B0604020202020204" pitchFamily="34" charset="0"/>
              </a:rPr>
              <a:t>(Class Trip Authorization) </a:t>
            </a:r>
          </a:p>
          <a:p>
            <a:r>
              <a:rPr lang="en-US" sz="2200" dirty="0" smtClean="0">
                <a:solidFill>
                  <a:schemeClr val="accent6"/>
                </a:solidFill>
                <a:latin typeface="Arial" panose="020B0604020202020204" pitchFamily="34" charset="0"/>
                <a:cs typeface="Arial" panose="020B0604020202020204" pitchFamily="34" charset="0"/>
              </a:rPr>
              <a:t>b</a:t>
            </a:r>
            <a:r>
              <a:rPr lang="en-US" sz="2200" dirty="0">
                <a:solidFill>
                  <a:schemeClr val="accent6"/>
                </a:solidFill>
                <a:latin typeface="Arial" panose="020B0604020202020204" pitchFamily="34" charset="0"/>
                <a:cs typeface="Arial" panose="020B0604020202020204" pitchFamily="34" charset="0"/>
              </a:rPr>
              <a:t>. </a:t>
            </a:r>
            <a:r>
              <a:rPr lang="en-US" sz="2200" dirty="0" smtClean="0">
                <a:solidFill>
                  <a:schemeClr val="accent6"/>
                </a:solidFill>
                <a:latin typeface="Arial" panose="020B0604020202020204" pitchFamily="34" charset="0"/>
                <a:cs typeface="Arial" panose="020B0604020202020204" pitchFamily="34" charset="0"/>
              </a:rPr>
              <a:t> Travel </a:t>
            </a:r>
            <a:r>
              <a:rPr lang="en-US" sz="2200" dirty="0">
                <a:solidFill>
                  <a:schemeClr val="accent6"/>
                </a:solidFill>
                <a:latin typeface="Arial" panose="020B0604020202020204" pitchFamily="34" charset="0"/>
                <a:cs typeface="Arial" panose="020B0604020202020204" pitchFamily="34" charset="0"/>
              </a:rPr>
              <a:t>Authorization Request (SEH-194) form </a:t>
            </a:r>
          </a:p>
          <a:p>
            <a:r>
              <a:rPr lang="en-US" sz="2200" dirty="0">
                <a:solidFill>
                  <a:schemeClr val="accent6"/>
                </a:solidFill>
                <a:latin typeface="Arial" panose="020B0604020202020204" pitchFamily="34" charset="0"/>
                <a:cs typeface="Arial" panose="020B0604020202020204" pitchFamily="34" charset="0"/>
              </a:rPr>
              <a:t>c. </a:t>
            </a:r>
            <a:r>
              <a:rPr lang="en-US" sz="2200" dirty="0" smtClean="0">
                <a:solidFill>
                  <a:schemeClr val="accent6"/>
                </a:solidFill>
                <a:latin typeface="Arial" panose="020B0604020202020204" pitchFamily="34" charset="0"/>
                <a:cs typeface="Arial" panose="020B0604020202020204" pitchFamily="34" charset="0"/>
              </a:rPr>
              <a:t> Employee </a:t>
            </a:r>
            <a:r>
              <a:rPr lang="en-US" sz="2200" dirty="0">
                <a:solidFill>
                  <a:schemeClr val="accent6"/>
                </a:solidFill>
                <a:latin typeface="Arial" panose="020B0604020202020204" pitchFamily="34" charset="0"/>
                <a:cs typeface="Arial" panose="020B0604020202020204" pitchFamily="34" charset="0"/>
              </a:rPr>
              <a:t>Expense Reimbursement (SEH-195) form </a:t>
            </a:r>
          </a:p>
          <a:p>
            <a:pPr marL="457200" indent="-457200">
              <a:buAutoNum type="alphaLcPeriod" startAt="4"/>
            </a:pPr>
            <a:r>
              <a:rPr lang="en-US" sz="2200" b="1" dirty="0" smtClean="0">
                <a:solidFill>
                  <a:srgbClr val="FF0000"/>
                </a:solidFill>
                <a:latin typeface="Arial" panose="020B0604020202020204" pitchFamily="34" charset="0"/>
                <a:cs typeface="Arial" panose="020B0604020202020204" pitchFamily="34" charset="0"/>
              </a:rPr>
              <a:t>a. and b. only</a:t>
            </a:r>
          </a:p>
          <a:p>
            <a:pPr marL="457200" indent="-457200">
              <a:buAutoNum type="alphaLcPeriod" startAt="4"/>
            </a:pPr>
            <a:r>
              <a:rPr lang="en-US" sz="2200" dirty="0" smtClean="0">
                <a:solidFill>
                  <a:schemeClr val="accent6"/>
                </a:solidFill>
                <a:latin typeface="Arial" panose="020B0604020202020204" pitchFamily="34" charset="0"/>
                <a:cs typeface="Arial" panose="020B0604020202020204" pitchFamily="34" charset="0"/>
              </a:rPr>
              <a:t>All the above.  </a:t>
            </a:r>
            <a:endParaRPr lang="en-US" sz="2200" dirty="0">
              <a:solidFill>
                <a:schemeClr val="accent6"/>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p:txBody>
      </p:sp>
      <p:sp>
        <p:nvSpPr>
          <p:cNvPr id="4" name="Rectangle 3"/>
          <p:cNvSpPr/>
          <p:nvPr/>
        </p:nvSpPr>
        <p:spPr>
          <a:xfrm>
            <a:off x="307572" y="665018"/>
            <a:ext cx="5288844" cy="430887"/>
          </a:xfrm>
          <a:prstGeom prst="rect">
            <a:avLst/>
          </a:prstGeom>
        </p:spPr>
        <p:txBody>
          <a:bodyPr wrap="square">
            <a:spAutoFit/>
          </a:bodyPr>
          <a:lstStyle/>
          <a:p>
            <a:r>
              <a:rPr lang="en-US" sz="2200" dirty="0">
                <a:solidFill>
                  <a:schemeClr val="accent6"/>
                </a:solidFill>
                <a:latin typeface="Arial" panose="020B0604020202020204" pitchFamily="34" charset="0"/>
                <a:cs typeface="Arial" panose="020B0604020202020204" pitchFamily="34" charset="0"/>
              </a:rPr>
              <a:t>Scenario </a:t>
            </a:r>
            <a:r>
              <a:rPr lang="en-US" sz="2200" dirty="0" smtClean="0">
                <a:solidFill>
                  <a:schemeClr val="accent6"/>
                </a:solidFill>
                <a:latin typeface="Arial" panose="020B0604020202020204" pitchFamily="34" charset="0"/>
                <a:cs typeface="Arial" panose="020B0604020202020204" pitchFamily="34" charset="0"/>
              </a:rPr>
              <a:t>#1 </a:t>
            </a:r>
            <a:r>
              <a:rPr lang="en-US" sz="2200" dirty="0">
                <a:solidFill>
                  <a:schemeClr val="accent6"/>
                </a:solidFill>
                <a:latin typeface="Arial" panose="020B0604020202020204" pitchFamily="34" charset="0"/>
                <a:cs typeface="Arial" panose="020B0604020202020204" pitchFamily="34" charset="0"/>
              </a:rPr>
              <a:t>– Part 2</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1994" y="2182091"/>
            <a:ext cx="2857500" cy="1101436"/>
          </a:xfrm>
          <a:prstGeom prst="rect">
            <a:avLst/>
          </a:prstGeom>
        </p:spPr>
      </p:pic>
    </p:spTree>
    <p:extLst>
      <p:ext uri="{BB962C8B-B14F-4D97-AF65-F5344CB8AC3E}">
        <p14:creationId xmlns:p14="http://schemas.microsoft.com/office/powerpoint/2010/main" val="41618752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7650" y="299258"/>
            <a:ext cx="8489026" cy="532015"/>
          </a:xfrm>
        </p:spPr>
        <p:txBody>
          <a:bodyPr/>
          <a:lstStyle/>
          <a:p>
            <a:r>
              <a:rPr lang="en-US" dirty="0" smtClean="0">
                <a:solidFill>
                  <a:srgbClr val="00B050"/>
                </a:solidFill>
              </a:rPr>
              <a:t>Payments Out of Town Travel</a:t>
            </a:r>
            <a:endParaRPr lang="en-US" dirty="0">
              <a:solidFill>
                <a:srgbClr val="00B050"/>
              </a:solidFill>
            </a:endParaRPr>
          </a:p>
        </p:txBody>
      </p:sp>
      <p:sp>
        <p:nvSpPr>
          <p:cNvPr id="3" name="Content Placeholder 2"/>
          <p:cNvSpPr>
            <a:spLocks noGrp="1"/>
          </p:cNvSpPr>
          <p:nvPr>
            <p:ph sz="quarter" idx="11"/>
          </p:nvPr>
        </p:nvSpPr>
        <p:spPr>
          <a:xfrm>
            <a:off x="532017" y="1396540"/>
            <a:ext cx="8096596" cy="4904508"/>
          </a:xfrm>
        </p:spPr>
        <p:txBody>
          <a:bodyPr/>
          <a:lstStyle/>
          <a:p>
            <a:pPr lvl="0"/>
            <a:r>
              <a:rPr lang="en-US" b="1" dirty="0" smtClean="0">
                <a:solidFill>
                  <a:schemeClr val="accent6"/>
                </a:solidFill>
                <a:latin typeface="Arial" panose="020B0604020202020204" pitchFamily="34" charset="0"/>
                <a:cs typeface="Arial" panose="020B0604020202020204" pitchFamily="34" charset="0"/>
              </a:rPr>
              <a:t>How </a:t>
            </a:r>
            <a:r>
              <a:rPr lang="en-US" b="1" dirty="0">
                <a:solidFill>
                  <a:schemeClr val="accent6"/>
                </a:solidFill>
                <a:latin typeface="Arial" panose="020B0604020202020204" pitchFamily="34" charset="0"/>
                <a:cs typeface="Arial" panose="020B0604020202020204" pitchFamily="34" charset="0"/>
              </a:rPr>
              <a:t>Do I Get Approval and Payment to Travel Out of Town? </a:t>
            </a:r>
            <a:endParaRPr lang="en-US" b="1" dirty="0" smtClean="0">
              <a:solidFill>
                <a:schemeClr val="accent6"/>
              </a:solidFill>
              <a:latin typeface="Arial" panose="020B0604020202020204" pitchFamily="34" charset="0"/>
              <a:cs typeface="Arial" panose="020B0604020202020204" pitchFamily="34" charset="0"/>
            </a:endParaRPr>
          </a:p>
          <a:p>
            <a:r>
              <a:rPr lang="en-US" b="1" dirty="0" smtClean="0">
                <a:solidFill>
                  <a:schemeClr val="accent6"/>
                </a:solidFill>
                <a:latin typeface="Arial" panose="020B0604020202020204" pitchFamily="34" charset="0"/>
                <a:cs typeface="Arial" panose="020B0604020202020204" pitchFamily="34" charset="0"/>
              </a:rPr>
              <a:t>The High School English teachers were all informed they are permitted to attend a 3-day conference in N.H. as a part of a Federal Grant for professional development purposes. The School District’s Grants Compliance Office has been consulted and they have approved the spending for professional development.</a:t>
            </a:r>
          </a:p>
          <a:p>
            <a:endParaRPr lang="en-US" b="1" dirty="0" smtClean="0">
              <a:solidFill>
                <a:schemeClr val="accent6"/>
              </a:solidFill>
              <a:latin typeface="Arial" panose="020B0604020202020204" pitchFamily="34" charset="0"/>
              <a:cs typeface="Arial" panose="020B0604020202020204" pitchFamily="34" charset="0"/>
            </a:endParaRPr>
          </a:p>
          <a:p>
            <a:r>
              <a:rPr lang="en-US" b="1" dirty="0" smtClean="0">
                <a:solidFill>
                  <a:schemeClr val="accent6"/>
                </a:solidFill>
                <a:latin typeface="Arial" panose="020B0604020202020204" pitchFamily="34" charset="0"/>
                <a:cs typeface="Arial" panose="020B0604020202020204" pitchFamily="34" charset="0"/>
              </a:rPr>
              <a:t>Prior </a:t>
            </a:r>
            <a:r>
              <a:rPr lang="en-US" b="1" dirty="0">
                <a:solidFill>
                  <a:schemeClr val="accent6"/>
                </a:solidFill>
                <a:latin typeface="Arial" panose="020B0604020202020204" pitchFamily="34" charset="0"/>
                <a:cs typeface="Arial" panose="020B0604020202020204" pitchFamily="34" charset="0"/>
              </a:rPr>
              <a:t>to traveling which of the following forms should be submitted to </a:t>
            </a:r>
            <a:r>
              <a:rPr lang="en-US" b="1" dirty="0" smtClean="0">
                <a:solidFill>
                  <a:schemeClr val="accent6"/>
                </a:solidFill>
                <a:latin typeface="Arial" panose="020B0604020202020204" pitchFamily="34" charset="0"/>
                <a:cs typeface="Arial" panose="020B0604020202020204" pitchFamily="34" charset="0"/>
              </a:rPr>
              <a:t>  the </a:t>
            </a:r>
            <a:r>
              <a:rPr lang="en-US" b="1" dirty="0">
                <a:solidFill>
                  <a:schemeClr val="accent6"/>
                </a:solidFill>
                <a:latin typeface="Arial" panose="020B0604020202020204" pitchFamily="34" charset="0"/>
                <a:cs typeface="Arial" panose="020B0604020202020204" pitchFamily="34" charset="0"/>
              </a:rPr>
              <a:t>Accounts Payable Office to ensure the teachers will be traveling?</a:t>
            </a:r>
          </a:p>
          <a:p>
            <a:r>
              <a:rPr lang="en-US" b="1" dirty="0">
                <a:solidFill>
                  <a:schemeClr val="accent6"/>
                </a:solidFill>
                <a:latin typeface="Arial" panose="020B0604020202020204" pitchFamily="34" charset="0"/>
                <a:cs typeface="Arial" panose="020B0604020202020204" pitchFamily="34" charset="0"/>
              </a:rPr>
              <a:t> </a:t>
            </a:r>
            <a:endParaRPr lang="en-US" dirty="0">
              <a:solidFill>
                <a:schemeClr val="accent6"/>
              </a:solidFill>
              <a:latin typeface="Arial" panose="020B0604020202020204" pitchFamily="34" charset="0"/>
              <a:cs typeface="Arial" panose="020B0604020202020204" pitchFamily="34" charset="0"/>
            </a:endParaRPr>
          </a:p>
          <a:p>
            <a:r>
              <a:rPr lang="en-US" dirty="0">
                <a:solidFill>
                  <a:schemeClr val="accent6"/>
                </a:solidFill>
                <a:latin typeface="Arial" panose="020B0604020202020204" pitchFamily="34" charset="0"/>
                <a:cs typeface="Arial" panose="020B0604020202020204" pitchFamily="34" charset="0"/>
              </a:rPr>
              <a:t>a. EH-81 Class Trip Authorization </a:t>
            </a:r>
          </a:p>
          <a:p>
            <a:r>
              <a:rPr lang="en-US" dirty="0">
                <a:solidFill>
                  <a:schemeClr val="accent6"/>
                </a:solidFill>
                <a:latin typeface="Arial" panose="020B0604020202020204" pitchFamily="34" charset="0"/>
                <a:cs typeface="Arial" panose="020B0604020202020204" pitchFamily="34" charset="0"/>
              </a:rPr>
              <a:t>b. SEH-195 Employee Expense Reimbursement </a:t>
            </a:r>
          </a:p>
          <a:p>
            <a:r>
              <a:rPr lang="en-US" b="1" dirty="0">
                <a:solidFill>
                  <a:srgbClr val="FF0000"/>
                </a:solidFill>
                <a:latin typeface="Arial" panose="020B0604020202020204" pitchFamily="34" charset="0"/>
                <a:cs typeface="Arial" panose="020B0604020202020204" pitchFamily="34" charset="0"/>
              </a:rPr>
              <a:t>c. SEH-194 Travel Authorization Request </a:t>
            </a:r>
          </a:p>
          <a:p>
            <a:r>
              <a:rPr lang="en-US" dirty="0">
                <a:solidFill>
                  <a:schemeClr val="accent6"/>
                </a:solidFill>
                <a:latin typeface="Arial" panose="020B0604020202020204" pitchFamily="34" charset="0"/>
                <a:cs typeface="Arial" panose="020B0604020202020204" pitchFamily="34" charset="0"/>
              </a:rPr>
              <a:t>d. LCA (limited contract agreement) </a:t>
            </a:r>
          </a:p>
          <a:p>
            <a:r>
              <a:rPr lang="en-US" dirty="0" smtClean="0">
                <a:solidFill>
                  <a:schemeClr val="accent6"/>
                </a:solidFill>
                <a:latin typeface="Arial" panose="020B0604020202020204" pitchFamily="34" charset="0"/>
                <a:cs typeface="Arial" panose="020B0604020202020204" pitchFamily="34" charset="0"/>
              </a:rPr>
              <a:t>e</a:t>
            </a:r>
            <a:r>
              <a:rPr lang="en-US" dirty="0">
                <a:solidFill>
                  <a:schemeClr val="accent6"/>
                </a:solidFill>
                <a:latin typeface="Arial" panose="020B0604020202020204" pitchFamily="34" charset="0"/>
                <a:cs typeface="Arial" panose="020B0604020202020204" pitchFamily="34" charset="0"/>
              </a:rPr>
              <a:t>. </a:t>
            </a:r>
            <a:r>
              <a:rPr lang="en-US" dirty="0" smtClean="0">
                <a:solidFill>
                  <a:schemeClr val="accent6"/>
                </a:solidFill>
                <a:latin typeface="Arial" panose="020B0604020202020204" pitchFamily="34" charset="0"/>
                <a:cs typeface="Arial" panose="020B0604020202020204" pitchFamily="34" charset="0"/>
              </a:rPr>
              <a:t> All the above.</a:t>
            </a:r>
            <a:r>
              <a:rPr lang="en-US" sz="2200" dirty="0">
                <a:solidFill>
                  <a:schemeClr val="accent6"/>
                </a:solidFill>
                <a:latin typeface="Arial" panose="020B0604020202020204" pitchFamily="34" charset="0"/>
                <a:cs typeface="Arial" panose="020B0604020202020204" pitchFamily="34" charset="0"/>
              </a:rPr>
              <a:t> </a:t>
            </a:r>
          </a:p>
        </p:txBody>
      </p:sp>
      <p:sp>
        <p:nvSpPr>
          <p:cNvPr id="4" name="Rectangle 3"/>
          <p:cNvSpPr/>
          <p:nvPr/>
        </p:nvSpPr>
        <p:spPr>
          <a:xfrm>
            <a:off x="374073" y="739833"/>
            <a:ext cx="5203768" cy="553998"/>
          </a:xfrm>
          <a:prstGeom prst="rect">
            <a:avLst/>
          </a:prstGeom>
        </p:spPr>
        <p:txBody>
          <a:bodyPr wrap="square">
            <a:spAutoFit/>
          </a:bodyPr>
          <a:lstStyle/>
          <a:p>
            <a:r>
              <a:rPr lang="en-US" sz="3000" dirty="0">
                <a:solidFill>
                  <a:schemeClr val="accent6"/>
                </a:solidFill>
              </a:rPr>
              <a:t>Scenario #2 – Part 1</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5704" y="4200871"/>
            <a:ext cx="2466975" cy="1847850"/>
          </a:xfrm>
          <a:prstGeom prst="rect">
            <a:avLst/>
          </a:prstGeom>
        </p:spPr>
      </p:pic>
    </p:spTree>
    <p:extLst>
      <p:ext uri="{BB962C8B-B14F-4D97-AF65-F5344CB8AC3E}">
        <p14:creationId xmlns:p14="http://schemas.microsoft.com/office/powerpoint/2010/main" val="12318999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7650" y="257695"/>
            <a:ext cx="7707630" cy="523702"/>
          </a:xfrm>
        </p:spPr>
        <p:txBody>
          <a:bodyPr/>
          <a:lstStyle/>
          <a:p>
            <a:r>
              <a:rPr lang="en-US" dirty="0">
                <a:solidFill>
                  <a:srgbClr val="00B050"/>
                </a:solidFill>
              </a:rPr>
              <a:t>Payments Out of Town </a:t>
            </a:r>
            <a:r>
              <a:rPr lang="en-US" dirty="0" smtClean="0">
                <a:solidFill>
                  <a:srgbClr val="00B050"/>
                </a:solidFill>
              </a:rPr>
              <a:t>Travel</a:t>
            </a:r>
            <a:endParaRPr lang="en-US" dirty="0">
              <a:solidFill>
                <a:srgbClr val="00B050"/>
              </a:solidFill>
            </a:endParaRPr>
          </a:p>
        </p:txBody>
      </p:sp>
      <p:sp>
        <p:nvSpPr>
          <p:cNvPr id="3" name="Content Placeholder 2"/>
          <p:cNvSpPr>
            <a:spLocks noGrp="1"/>
          </p:cNvSpPr>
          <p:nvPr>
            <p:ph sz="quarter" idx="11"/>
          </p:nvPr>
        </p:nvSpPr>
        <p:spPr>
          <a:xfrm>
            <a:off x="532015" y="1230284"/>
            <a:ext cx="7695161" cy="4596938"/>
          </a:xfrm>
        </p:spPr>
        <p:txBody>
          <a:bodyPr/>
          <a:lstStyle/>
          <a:p>
            <a:r>
              <a:rPr lang="en-US" b="1" dirty="0">
                <a:solidFill>
                  <a:schemeClr val="accent6"/>
                </a:solidFill>
                <a:latin typeface="Arial" panose="020B0604020202020204" pitchFamily="34" charset="0"/>
                <a:cs typeface="Arial" panose="020B0604020202020204" pitchFamily="34" charset="0"/>
              </a:rPr>
              <a:t>The High School English teachers were all informed they are permitted to attend a 3-day conference in N.H. as a part of a Federal Grant for professional development purposes. The School District’s Grants Compliance Office has been consulted and they have approved the spending for professional development.</a:t>
            </a:r>
          </a:p>
          <a:p>
            <a:r>
              <a:rPr lang="en-US" sz="800" b="1" dirty="0">
                <a:solidFill>
                  <a:schemeClr val="accent6"/>
                </a:solidFill>
                <a:latin typeface="Arial" panose="020B0604020202020204" pitchFamily="34" charset="0"/>
                <a:cs typeface="Arial" panose="020B0604020202020204" pitchFamily="34" charset="0"/>
              </a:rPr>
              <a:t> </a:t>
            </a:r>
          </a:p>
          <a:p>
            <a:endParaRPr lang="en-US" b="1" dirty="0">
              <a:solidFill>
                <a:schemeClr val="accent6"/>
              </a:solidFill>
              <a:latin typeface="Arial" panose="020B0604020202020204" pitchFamily="34" charset="0"/>
              <a:cs typeface="Arial" panose="020B0604020202020204" pitchFamily="34" charset="0"/>
            </a:endParaRPr>
          </a:p>
          <a:p>
            <a:r>
              <a:rPr lang="en-US" b="1" dirty="0" smtClean="0">
                <a:solidFill>
                  <a:schemeClr val="accent6"/>
                </a:solidFill>
                <a:latin typeface="Arial" panose="020B0604020202020204" pitchFamily="34" charset="0"/>
                <a:cs typeface="Arial" panose="020B0604020202020204" pitchFamily="34" charset="0"/>
              </a:rPr>
              <a:t>Who </a:t>
            </a:r>
            <a:r>
              <a:rPr lang="en-US" b="1" dirty="0">
                <a:solidFill>
                  <a:schemeClr val="accent6"/>
                </a:solidFill>
                <a:latin typeface="Arial" panose="020B0604020202020204" pitchFamily="34" charset="0"/>
                <a:cs typeface="Arial" panose="020B0604020202020204" pitchFamily="34" charset="0"/>
              </a:rPr>
              <a:t>must approve the form that will be submitted to the Accounts Payable department for the English teachers to travel</a:t>
            </a:r>
            <a:r>
              <a:rPr lang="en-US" b="1" dirty="0" smtClean="0">
                <a:solidFill>
                  <a:schemeClr val="accent6"/>
                </a:solidFill>
                <a:latin typeface="Arial" panose="020B0604020202020204" pitchFamily="34" charset="0"/>
                <a:cs typeface="Arial" panose="020B0604020202020204" pitchFamily="34" charset="0"/>
              </a:rPr>
              <a:t>?</a:t>
            </a:r>
          </a:p>
          <a:p>
            <a:r>
              <a:rPr lang="en-US" b="1" dirty="0" smtClean="0">
                <a:solidFill>
                  <a:schemeClr val="accent6"/>
                </a:solidFill>
                <a:latin typeface="Arial" panose="020B0604020202020204" pitchFamily="34" charset="0"/>
                <a:cs typeface="Arial" panose="020B0604020202020204" pitchFamily="34" charset="0"/>
              </a:rPr>
              <a:t> </a:t>
            </a:r>
            <a:endParaRPr lang="en-US" b="1" dirty="0">
              <a:solidFill>
                <a:schemeClr val="accent6"/>
              </a:solidFill>
              <a:latin typeface="Arial" panose="020B0604020202020204" pitchFamily="34" charset="0"/>
              <a:cs typeface="Arial" panose="020B0604020202020204" pitchFamily="34" charset="0"/>
            </a:endParaRPr>
          </a:p>
          <a:p>
            <a:r>
              <a:rPr lang="en-US" dirty="0">
                <a:solidFill>
                  <a:schemeClr val="accent6"/>
                </a:solidFill>
                <a:latin typeface="Arial" panose="020B0604020202020204" pitchFamily="34" charset="0"/>
                <a:cs typeface="Arial" panose="020B0604020202020204" pitchFamily="34" charset="0"/>
              </a:rPr>
              <a:t>a. School Principal </a:t>
            </a:r>
          </a:p>
          <a:p>
            <a:r>
              <a:rPr lang="en-US" dirty="0">
                <a:solidFill>
                  <a:schemeClr val="accent6"/>
                </a:solidFill>
                <a:latin typeface="Arial" panose="020B0604020202020204" pitchFamily="34" charset="0"/>
                <a:cs typeface="Arial" panose="020B0604020202020204" pitchFamily="34" charset="0"/>
              </a:rPr>
              <a:t>b. Associate Superintendent </a:t>
            </a:r>
          </a:p>
          <a:p>
            <a:r>
              <a:rPr lang="en-US" dirty="0">
                <a:solidFill>
                  <a:schemeClr val="accent6"/>
                </a:solidFill>
                <a:latin typeface="Arial" panose="020B0604020202020204" pitchFamily="34" charset="0"/>
                <a:cs typeface="Arial" panose="020B0604020202020204" pitchFamily="34" charset="0"/>
              </a:rPr>
              <a:t>c. Chief of Schools </a:t>
            </a:r>
          </a:p>
          <a:p>
            <a:r>
              <a:rPr lang="en-US" b="1" dirty="0">
                <a:solidFill>
                  <a:srgbClr val="FF0000"/>
                </a:solidFill>
                <a:latin typeface="Arial" panose="020B0604020202020204" pitchFamily="34" charset="0"/>
                <a:cs typeface="Arial" panose="020B0604020202020204" pitchFamily="34" charset="0"/>
              </a:rPr>
              <a:t>d. All of the above </a:t>
            </a:r>
          </a:p>
          <a:p>
            <a:endParaRPr lang="en-US" dirty="0"/>
          </a:p>
          <a:p>
            <a:endParaRPr lang="en-US" dirty="0"/>
          </a:p>
        </p:txBody>
      </p:sp>
      <p:sp>
        <p:nvSpPr>
          <p:cNvPr id="4" name="Rectangle 3"/>
          <p:cNvSpPr/>
          <p:nvPr/>
        </p:nvSpPr>
        <p:spPr>
          <a:xfrm>
            <a:off x="465513" y="706582"/>
            <a:ext cx="6375861" cy="430887"/>
          </a:xfrm>
          <a:prstGeom prst="rect">
            <a:avLst/>
          </a:prstGeom>
        </p:spPr>
        <p:txBody>
          <a:bodyPr wrap="square">
            <a:spAutoFit/>
          </a:bodyPr>
          <a:lstStyle/>
          <a:p>
            <a:r>
              <a:rPr lang="en-US" sz="2200" b="1" dirty="0" smtClean="0">
                <a:solidFill>
                  <a:schemeClr val="accent6"/>
                </a:solidFill>
              </a:rPr>
              <a:t>Scenario #2 </a:t>
            </a:r>
            <a:r>
              <a:rPr lang="en-US" sz="2200" b="1" dirty="0">
                <a:solidFill>
                  <a:schemeClr val="accent6"/>
                </a:solidFill>
              </a:rPr>
              <a:t>– Part </a:t>
            </a:r>
            <a:r>
              <a:rPr lang="en-US" sz="2200" b="1" dirty="0" smtClean="0">
                <a:solidFill>
                  <a:schemeClr val="accent6"/>
                </a:solidFill>
              </a:rPr>
              <a:t>2</a:t>
            </a:r>
            <a:endParaRPr lang="en-US" sz="2200" b="1" dirty="0">
              <a:solidFill>
                <a:schemeClr val="accent6"/>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0224" y="3883245"/>
            <a:ext cx="1770611" cy="1943978"/>
          </a:xfrm>
          <a:prstGeom prst="rect">
            <a:avLst/>
          </a:prstGeom>
        </p:spPr>
      </p:pic>
    </p:spTree>
    <p:extLst>
      <p:ext uri="{BB962C8B-B14F-4D97-AF65-F5344CB8AC3E}">
        <p14:creationId xmlns:p14="http://schemas.microsoft.com/office/powerpoint/2010/main" val="1671058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7649" y="224444"/>
            <a:ext cx="7774133" cy="565265"/>
          </a:xfrm>
        </p:spPr>
        <p:txBody>
          <a:bodyPr/>
          <a:lstStyle/>
          <a:p>
            <a:r>
              <a:rPr lang="en-US" dirty="0" smtClean="0">
                <a:solidFill>
                  <a:srgbClr val="00B050"/>
                </a:solidFill>
              </a:rPr>
              <a:t>Traveling With Privately Owned Vehicles</a:t>
            </a:r>
          </a:p>
          <a:p>
            <a:endParaRPr lang="en-US" dirty="0">
              <a:solidFill>
                <a:schemeClr val="accent6"/>
              </a:solidFill>
            </a:endParaRPr>
          </a:p>
        </p:txBody>
      </p:sp>
      <p:sp>
        <p:nvSpPr>
          <p:cNvPr id="3" name="Content Placeholder 2"/>
          <p:cNvSpPr>
            <a:spLocks noGrp="1"/>
          </p:cNvSpPr>
          <p:nvPr>
            <p:ph sz="quarter" idx="11"/>
          </p:nvPr>
        </p:nvSpPr>
        <p:spPr>
          <a:xfrm>
            <a:off x="339088" y="1113906"/>
            <a:ext cx="8389275" cy="4588625"/>
          </a:xfrm>
        </p:spPr>
        <p:txBody>
          <a:bodyPr/>
          <a:lstStyle/>
          <a:p>
            <a:pPr lvl="0"/>
            <a:r>
              <a:rPr lang="en-US" sz="2000" b="1" dirty="0">
                <a:solidFill>
                  <a:schemeClr val="accent6"/>
                </a:solidFill>
                <a:latin typeface="Arial" panose="020B0604020202020204" pitchFamily="34" charset="0"/>
                <a:cs typeface="Arial" panose="020B0604020202020204" pitchFamily="34" charset="0"/>
              </a:rPr>
              <a:t>How am I reimbursed for traveling with my privately owned vehicle?</a:t>
            </a:r>
          </a:p>
          <a:p>
            <a:r>
              <a:rPr lang="en-US" sz="2000" b="1" dirty="0" smtClean="0">
                <a:solidFill>
                  <a:schemeClr val="accent6"/>
                </a:solidFill>
                <a:latin typeface="Arial" panose="020B0604020202020204" pitchFamily="34" charset="0"/>
                <a:cs typeface="Arial" panose="020B0604020202020204" pitchFamily="34" charset="0"/>
              </a:rPr>
              <a:t>Employee’s </a:t>
            </a:r>
            <a:r>
              <a:rPr lang="en-US" sz="2000" b="1" dirty="0">
                <a:solidFill>
                  <a:schemeClr val="accent6"/>
                </a:solidFill>
                <a:latin typeface="Arial" panose="020B0604020202020204" pitchFamily="34" charset="0"/>
                <a:cs typeface="Arial" panose="020B0604020202020204" pitchFamily="34" charset="0"/>
              </a:rPr>
              <a:t>normal work commute from home to work (headquarters/TPERS Payroll Location) and return trip home is 24 miles (roundtrip).</a:t>
            </a:r>
          </a:p>
          <a:p>
            <a:endParaRPr lang="en-US" sz="800" b="1" dirty="0" smtClean="0">
              <a:solidFill>
                <a:schemeClr val="accent6"/>
              </a:solidFill>
              <a:latin typeface="Arial" panose="020B0604020202020204" pitchFamily="34" charset="0"/>
              <a:cs typeface="Arial" panose="020B0604020202020204" pitchFamily="34" charset="0"/>
            </a:endParaRPr>
          </a:p>
          <a:p>
            <a:r>
              <a:rPr lang="en-US" sz="2000" b="1" dirty="0" smtClean="0">
                <a:solidFill>
                  <a:schemeClr val="accent6"/>
                </a:solidFill>
                <a:latin typeface="Arial" panose="020B0604020202020204" pitchFamily="34" charset="0"/>
                <a:cs typeface="Arial" panose="020B0604020202020204" pitchFamily="34" charset="0"/>
              </a:rPr>
              <a:t>Employee </a:t>
            </a:r>
            <a:r>
              <a:rPr lang="en-US" sz="2000" b="1" dirty="0">
                <a:solidFill>
                  <a:schemeClr val="accent6"/>
                </a:solidFill>
                <a:latin typeface="Arial" panose="020B0604020202020204" pitchFamily="34" charset="0"/>
                <a:cs typeface="Arial" panose="020B0604020202020204" pitchFamily="34" charset="0"/>
              </a:rPr>
              <a:t>drives from home to work headquarters, Education center (440 N Broad) (12 miles).</a:t>
            </a:r>
          </a:p>
          <a:p>
            <a:endParaRPr lang="en-US" sz="800" b="1" dirty="0" smtClean="0">
              <a:solidFill>
                <a:schemeClr val="accent6"/>
              </a:solidFill>
              <a:latin typeface="Arial" panose="020B0604020202020204" pitchFamily="34" charset="0"/>
              <a:cs typeface="Arial" panose="020B0604020202020204" pitchFamily="34" charset="0"/>
            </a:endParaRPr>
          </a:p>
          <a:p>
            <a:r>
              <a:rPr lang="en-US" sz="2000" b="1" dirty="0" smtClean="0">
                <a:solidFill>
                  <a:schemeClr val="accent6"/>
                </a:solidFill>
                <a:latin typeface="Arial" panose="020B0604020202020204" pitchFamily="34" charset="0"/>
                <a:cs typeface="Arial" panose="020B0604020202020204" pitchFamily="34" charset="0"/>
              </a:rPr>
              <a:t>Employee </a:t>
            </a:r>
            <a:r>
              <a:rPr lang="en-US" sz="2000" b="1" dirty="0">
                <a:solidFill>
                  <a:schemeClr val="accent6"/>
                </a:solidFill>
                <a:latin typeface="Arial" panose="020B0604020202020204" pitchFamily="34" charset="0"/>
                <a:cs typeface="Arial" panose="020B0604020202020204" pitchFamily="34" charset="0"/>
              </a:rPr>
              <a:t>drives from work headquarters to temporary work location (Central High School) (7 miles) </a:t>
            </a:r>
          </a:p>
          <a:p>
            <a:endParaRPr lang="en-US" sz="800" b="1" dirty="0" smtClean="0">
              <a:solidFill>
                <a:schemeClr val="accent6"/>
              </a:solidFill>
              <a:latin typeface="Arial" panose="020B0604020202020204" pitchFamily="34" charset="0"/>
              <a:cs typeface="Arial" panose="020B0604020202020204" pitchFamily="34" charset="0"/>
            </a:endParaRPr>
          </a:p>
          <a:p>
            <a:r>
              <a:rPr lang="en-US" sz="2000" b="1" dirty="0" smtClean="0">
                <a:solidFill>
                  <a:schemeClr val="accent6"/>
                </a:solidFill>
                <a:latin typeface="Arial" panose="020B0604020202020204" pitchFamily="34" charset="0"/>
                <a:cs typeface="Arial" panose="020B0604020202020204" pitchFamily="34" charset="0"/>
              </a:rPr>
              <a:t>Return </a:t>
            </a:r>
            <a:r>
              <a:rPr lang="en-US" sz="2000" b="1" dirty="0">
                <a:solidFill>
                  <a:schemeClr val="accent6"/>
                </a:solidFill>
                <a:latin typeface="Arial" panose="020B0604020202020204" pitchFamily="34" charset="0"/>
                <a:cs typeface="Arial" panose="020B0604020202020204" pitchFamily="34" charset="0"/>
              </a:rPr>
              <a:t>trip home from last work location (Central High School) to home (14 miles).</a:t>
            </a:r>
          </a:p>
          <a:p>
            <a:endParaRPr lang="en-US" sz="800" b="1" dirty="0" smtClean="0">
              <a:solidFill>
                <a:schemeClr val="accent6"/>
              </a:solidFill>
              <a:latin typeface="Arial" panose="020B0604020202020204" pitchFamily="34" charset="0"/>
              <a:cs typeface="Arial" panose="020B0604020202020204" pitchFamily="34" charset="0"/>
            </a:endParaRPr>
          </a:p>
          <a:p>
            <a:r>
              <a:rPr lang="en-US" sz="2000" b="1" dirty="0" smtClean="0">
                <a:solidFill>
                  <a:schemeClr val="accent6"/>
                </a:solidFill>
                <a:latin typeface="Arial" panose="020B0604020202020204" pitchFamily="34" charset="0"/>
                <a:cs typeface="Arial" panose="020B0604020202020204" pitchFamily="34" charset="0"/>
              </a:rPr>
              <a:t>The </a:t>
            </a:r>
            <a:r>
              <a:rPr lang="en-US" sz="2000" b="1" dirty="0">
                <a:solidFill>
                  <a:schemeClr val="accent6"/>
                </a:solidFill>
                <a:latin typeface="Arial" panose="020B0604020202020204" pitchFamily="34" charset="0"/>
                <a:cs typeface="Arial" panose="020B0604020202020204" pitchFamily="34" charset="0"/>
              </a:rPr>
              <a:t>total miles traveled is 33 miles.</a:t>
            </a:r>
          </a:p>
          <a:p>
            <a:r>
              <a:rPr lang="en-US" sz="2000" b="1" dirty="0">
                <a:solidFill>
                  <a:schemeClr val="accent6"/>
                </a:solidFill>
                <a:latin typeface="Arial" panose="020B0604020202020204" pitchFamily="34" charset="0"/>
                <a:cs typeface="Arial" panose="020B0604020202020204" pitchFamily="34" charset="0"/>
              </a:rPr>
              <a:t> </a:t>
            </a:r>
          </a:p>
        </p:txBody>
      </p:sp>
      <p:sp>
        <p:nvSpPr>
          <p:cNvPr id="4" name="Rectangle 3"/>
          <p:cNvSpPr/>
          <p:nvPr/>
        </p:nvSpPr>
        <p:spPr>
          <a:xfrm>
            <a:off x="247649" y="615143"/>
            <a:ext cx="4357602" cy="430887"/>
          </a:xfrm>
          <a:prstGeom prst="rect">
            <a:avLst/>
          </a:prstGeom>
        </p:spPr>
        <p:txBody>
          <a:bodyPr wrap="square">
            <a:spAutoFit/>
          </a:bodyPr>
          <a:lstStyle/>
          <a:p>
            <a:r>
              <a:rPr lang="en-US" sz="2200" b="1" dirty="0">
                <a:solidFill>
                  <a:schemeClr val="accent6"/>
                </a:solidFill>
                <a:latin typeface="Arial" panose="020B0604020202020204" pitchFamily="34" charset="0"/>
                <a:cs typeface="Arial" panose="020B0604020202020204" pitchFamily="34" charset="0"/>
              </a:rPr>
              <a:t>Scenario #3 -  Part 1</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2568" y="4734877"/>
            <a:ext cx="2143125" cy="1574483"/>
          </a:xfrm>
          <a:prstGeom prst="rect">
            <a:avLst/>
          </a:prstGeom>
        </p:spPr>
      </p:pic>
    </p:spTree>
    <p:extLst>
      <p:ext uri="{BB962C8B-B14F-4D97-AF65-F5344CB8AC3E}">
        <p14:creationId xmlns:p14="http://schemas.microsoft.com/office/powerpoint/2010/main" val="3557719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7818" y="232756"/>
            <a:ext cx="7697586" cy="473825"/>
          </a:xfrm>
        </p:spPr>
        <p:txBody>
          <a:bodyPr/>
          <a:lstStyle/>
          <a:p>
            <a:r>
              <a:rPr lang="en-US" dirty="0">
                <a:solidFill>
                  <a:srgbClr val="00B050"/>
                </a:solidFill>
              </a:rPr>
              <a:t>Traveling With Privately Owned Vehicles</a:t>
            </a:r>
          </a:p>
          <a:p>
            <a:r>
              <a:rPr lang="en-US" sz="2200" dirty="0">
                <a:solidFill>
                  <a:schemeClr val="accent6"/>
                </a:solidFill>
              </a:rPr>
              <a:t>Scenario #3 -  Part 1</a:t>
            </a:r>
          </a:p>
          <a:p>
            <a:endParaRPr lang="en-US" dirty="0">
              <a:solidFill>
                <a:schemeClr val="accent6"/>
              </a:solidFill>
            </a:endParaRPr>
          </a:p>
        </p:txBody>
      </p:sp>
      <p:sp>
        <p:nvSpPr>
          <p:cNvPr id="3" name="Content Placeholder 2"/>
          <p:cNvSpPr>
            <a:spLocks noGrp="1"/>
          </p:cNvSpPr>
          <p:nvPr>
            <p:ph sz="quarter" idx="11"/>
          </p:nvPr>
        </p:nvSpPr>
        <p:spPr>
          <a:xfrm>
            <a:off x="788714" y="1638071"/>
            <a:ext cx="7222331" cy="4011613"/>
          </a:xfrm>
        </p:spPr>
        <p:txBody>
          <a:bodyPr/>
          <a:lstStyle/>
          <a:p>
            <a:r>
              <a:rPr lang="en-US" sz="2200" b="1" dirty="0" smtClean="0">
                <a:solidFill>
                  <a:schemeClr val="accent6"/>
                </a:solidFill>
                <a:latin typeface="Arial" panose="020B0604020202020204" pitchFamily="34" charset="0"/>
                <a:cs typeface="Arial" panose="020B0604020202020204" pitchFamily="34" charset="0"/>
              </a:rPr>
              <a:t>What </a:t>
            </a:r>
            <a:r>
              <a:rPr lang="en-US" sz="2200" b="1" dirty="0">
                <a:solidFill>
                  <a:schemeClr val="accent6"/>
                </a:solidFill>
                <a:latin typeface="Arial" panose="020B0604020202020204" pitchFamily="34" charset="0"/>
                <a:cs typeface="Arial" panose="020B0604020202020204" pitchFamily="34" charset="0"/>
              </a:rPr>
              <a:t>is the total number of miles for which the employee should be reimbursed?</a:t>
            </a:r>
          </a:p>
          <a:p>
            <a:r>
              <a:rPr lang="en-US" sz="2200" b="1" dirty="0">
                <a:solidFill>
                  <a:schemeClr val="accent6"/>
                </a:solidFill>
                <a:latin typeface="Arial" panose="020B0604020202020204" pitchFamily="34" charset="0"/>
                <a:cs typeface="Arial" panose="020B0604020202020204" pitchFamily="34" charset="0"/>
              </a:rPr>
              <a:t> </a:t>
            </a:r>
            <a:endParaRPr lang="en-US" sz="2200" dirty="0">
              <a:solidFill>
                <a:schemeClr val="accent6"/>
              </a:solidFill>
              <a:latin typeface="Arial" panose="020B0604020202020204" pitchFamily="34" charset="0"/>
              <a:cs typeface="Arial" panose="020B0604020202020204" pitchFamily="34" charset="0"/>
            </a:endParaRPr>
          </a:p>
          <a:p>
            <a:pPr lvl="0"/>
            <a:r>
              <a:rPr lang="en-US" sz="2200" b="1" dirty="0" smtClean="0">
                <a:solidFill>
                  <a:srgbClr val="FF0000"/>
                </a:solidFill>
                <a:latin typeface="Arial" panose="020B0604020202020204" pitchFamily="34" charset="0"/>
                <a:cs typeface="Arial" panose="020B0604020202020204" pitchFamily="34" charset="0"/>
              </a:rPr>
              <a:t>a. 9 </a:t>
            </a:r>
            <a:r>
              <a:rPr lang="en-US" sz="2200" b="1" dirty="0">
                <a:solidFill>
                  <a:srgbClr val="FF0000"/>
                </a:solidFill>
                <a:latin typeface="Arial" panose="020B0604020202020204" pitchFamily="34" charset="0"/>
                <a:cs typeface="Arial" panose="020B0604020202020204" pitchFamily="34" charset="0"/>
              </a:rPr>
              <a:t>miles </a:t>
            </a:r>
          </a:p>
          <a:p>
            <a:pPr lvl="0"/>
            <a:r>
              <a:rPr lang="en-US" sz="2200" dirty="0" smtClean="0">
                <a:solidFill>
                  <a:schemeClr val="accent6"/>
                </a:solidFill>
                <a:latin typeface="Arial" panose="020B0604020202020204" pitchFamily="34" charset="0"/>
                <a:cs typeface="Arial" panose="020B0604020202020204" pitchFamily="34" charset="0"/>
              </a:rPr>
              <a:t>b. 24 </a:t>
            </a:r>
            <a:r>
              <a:rPr lang="en-US" sz="2200" dirty="0">
                <a:solidFill>
                  <a:schemeClr val="accent6"/>
                </a:solidFill>
                <a:latin typeface="Arial" panose="020B0604020202020204" pitchFamily="34" charset="0"/>
                <a:cs typeface="Arial" panose="020B0604020202020204" pitchFamily="34" charset="0"/>
              </a:rPr>
              <a:t>miles </a:t>
            </a:r>
          </a:p>
          <a:p>
            <a:pPr lvl="0"/>
            <a:r>
              <a:rPr lang="en-US" sz="2200" dirty="0" smtClean="0">
                <a:solidFill>
                  <a:schemeClr val="accent6"/>
                </a:solidFill>
                <a:latin typeface="Arial" panose="020B0604020202020204" pitchFamily="34" charset="0"/>
                <a:cs typeface="Arial" panose="020B0604020202020204" pitchFamily="34" charset="0"/>
              </a:rPr>
              <a:t>c. 33 </a:t>
            </a:r>
            <a:r>
              <a:rPr lang="en-US" sz="2200" dirty="0">
                <a:solidFill>
                  <a:schemeClr val="accent6"/>
                </a:solidFill>
                <a:latin typeface="Arial" panose="020B0604020202020204" pitchFamily="34" charset="0"/>
                <a:cs typeface="Arial" panose="020B0604020202020204" pitchFamily="34" charset="0"/>
              </a:rPr>
              <a:t>miles </a:t>
            </a:r>
          </a:p>
          <a:p>
            <a:pPr lvl="0"/>
            <a:r>
              <a:rPr lang="en-US" sz="2200" dirty="0" smtClean="0">
                <a:solidFill>
                  <a:schemeClr val="accent6"/>
                </a:solidFill>
                <a:latin typeface="Arial" panose="020B0604020202020204" pitchFamily="34" charset="0"/>
                <a:cs typeface="Arial" panose="020B0604020202020204" pitchFamily="34" charset="0"/>
              </a:rPr>
              <a:t>d. 13 </a:t>
            </a:r>
            <a:r>
              <a:rPr lang="en-US" sz="2200" dirty="0">
                <a:solidFill>
                  <a:schemeClr val="accent6"/>
                </a:solidFill>
                <a:latin typeface="Arial" panose="020B0604020202020204" pitchFamily="34" charset="0"/>
                <a:cs typeface="Arial" panose="020B0604020202020204" pitchFamily="34" charset="0"/>
              </a:rPr>
              <a:t>miles  </a:t>
            </a:r>
          </a:p>
          <a:p>
            <a:endParaRPr lang="en-US" sz="2200" b="1" dirty="0">
              <a:solidFill>
                <a:schemeClr val="accent6"/>
              </a:solidFill>
              <a:latin typeface="Arial" panose="020B0604020202020204" pitchFamily="34" charset="0"/>
              <a:cs typeface="Arial" panose="020B0604020202020204" pitchFamily="34" charset="0"/>
            </a:endParaRPr>
          </a:p>
          <a:p>
            <a:endParaRPr lang="en-US" sz="2200" dirty="0"/>
          </a:p>
        </p:txBody>
      </p:sp>
    </p:spTree>
    <p:extLst>
      <p:ext uri="{BB962C8B-B14F-4D97-AF65-F5344CB8AC3E}">
        <p14:creationId xmlns:p14="http://schemas.microsoft.com/office/powerpoint/2010/main" val="8337444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2884516" y="1014153"/>
            <a:ext cx="4929448" cy="3183774"/>
          </a:xfrm>
        </p:spPr>
        <p:txBody>
          <a:bodyPr/>
          <a:lstStyle/>
          <a:p>
            <a:pPr algn="ctr"/>
            <a:r>
              <a:rPr lang="en-US" sz="3200" b="1" dirty="0" smtClean="0">
                <a:solidFill>
                  <a:schemeClr val="accent6"/>
                </a:solidFill>
                <a:latin typeface="Arial" panose="020B0604020202020204" pitchFamily="34" charset="0"/>
                <a:cs typeface="Arial" panose="020B0604020202020204" pitchFamily="34" charset="0"/>
              </a:rPr>
              <a:t>Payroll Coding, </a:t>
            </a:r>
          </a:p>
          <a:p>
            <a:pPr algn="ctr"/>
            <a:r>
              <a:rPr lang="en-US" sz="3200" b="1" dirty="0" smtClean="0">
                <a:solidFill>
                  <a:schemeClr val="accent6"/>
                </a:solidFill>
                <a:latin typeface="Arial" panose="020B0604020202020204" pitchFamily="34" charset="0"/>
                <a:cs typeface="Arial" panose="020B0604020202020204" pitchFamily="34" charset="0"/>
              </a:rPr>
              <a:t>Pay Processes,</a:t>
            </a:r>
          </a:p>
          <a:p>
            <a:pPr algn="ctr"/>
            <a:r>
              <a:rPr lang="en-US" sz="3200" b="1" dirty="0" smtClean="0">
                <a:solidFill>
                  <a:schemeClr val="accent6"/>
                </a:solidFill>
                <a:latin typeface="Arial" panose="020B0604020202020204" pitchFamily="34" charset="0"/>
                <a:cs typeface="Arial" panose="020B0604020202020204" pitchFamily="34" charset="0"/>
              </a:rPr>
              <a:t>Employee Leaves and Grants</a:t>
            </a:r>
            <a:endParaRPr lang="en-US" sz="3200" b="1" dirty="0">
              <a:solidFill>
                <a:schemeClr val="accent6"/>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901" y="2423940"/>
            <a:ext cx="1980161" cy="214312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4267" y="3962400"/>
            <a:ext cx="5125114" cy="2399904"/>
          </a:xfrm>
          <a:prstGeom prst="rect">
            <a:avLst/>
          </a:prstGeom>
        </p:spPr>
      </p:pic>
    </p:spTree>
    <p:extLst>
      <p:ext uri="{BB962C8B-B14F-4D97-AF65-F5344CB8AC3E}">
        <p14:creationId xmlns:p14="http://schemas.microsoft.com/office/powerpoint/2010/main" val="7101502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7649" y="207818"/>
            <a:ext cx="7965326" cy="565265"/>
          </a:xfrm>
        </p:spPr>
        <p:txBody>
          <a:bodyPr/>
          <a:lstStyle/>
          <a:p>
            <a:pPr algn="ctr"/>
            <a:r>
              <a:rPr lang="en-US" dirty="0">
                <a:solidFill>
                  <a:srgbClr val="00B050"/>
                </a:solidFill>
              </a:rPr>
              <a:t>Fun Financial Facts About Schools</a:t>
            </a:r>
          </a:p>
        </p:txBody>
      </p:sp>
      <p:sp>
        <p:nvSpPr>
          <p:cNvPr id="3" name="Content Placeholder 2"/>
          <p:cNvSpPr>
            <a:spLocks noGrp="1"/>
          </p:cNvSpPr>
          <p:nvPr>
            <p:ph sz="quarter" idx="11"/>
          </p:nvPr>
        </p:nvSpPr>
        <p:spPr>
          <a:xfrm>
            <a:off x="597520" y="964739"/>
            <a:ext cx="7881462" cy="5045363"/>
          </a:xfrm>
          <a:ln>
            <a:solidFill>
              <a:schemeClr val="tx1">
                <a:lumMod val="60000"/>
                <a:lumOff val="40000"/>
              </a:schemeClr>
            </a:solidFill>
          </a:ln>
        </p:spPr>
        <p:txBody>
          <a:bodyPr/>
          <a:lstStyle/>
          <a:p>
            <a:r>
              <a:rPr lang="en-US" b="1" i="1" dirty="0">
                <a:solidFill>
                  <a:srgbClr val="00B050"/>
                </a:solidFill>
                <a:latin typeface="Arial" panose="020B0604020202020204" pitchFamily="34" charset="0"/>
                <a:cs typeface="Arial" panose="020B0604020202020204" pitchFamily="34" charset="0"/>
              </a:rPr>
              <a:t>Fun Financial Fact #1</a:t>
            </a:r>
          </a:p>
          <a:p>
            <a:r>
              <a:rPr lang="en-US" b="1" dirty="0" smtClean="0">
                <a:solidFill>
                  <a:schemeClr val="accent6"/>
                </a:solidFill>
                <a:latin typeface="Arial" panose="020B0604020202020204" pitchFamily="34" charset="0"/>
                <a:cs typeface="Arial" panose="020B0604020202020204" pitchFamily="34" charset="0"/>
              </a:rPr>
              <a:t>What </a:t>
            </a:r>
            <a:r>
              <a:rPr lang="en-US" b="1" dirty="0">
                <a:solidFill>
                  <a:schemeClr val="accent6"/>
                </a:solidFill>
                <a:latin typeface="Arial" panose="020B0604020202020204" pitchFamily="34" charset="0"/>
                <a:cs typeface="Arial" panose="020B0604020202020204" pitchFamily="34" charset="0"/>
              </a:rPr>
              <a:t>percent of the District’s $3.4 billion budget is spent on expenses directly benefitting schools?</a:t>
            </a:r>
          </a:p>
          <a:p>
            <a:r>
              <a:rPr lang="en-US" b="1" dirty="0" smtClean="0">
                <a:solidFill>
                  <a:schemeClr val="accent6"/>
                </a:solidFill>
                <a:latin typeface="Arial" panose="020B0604020202020204" pitchFamily="34" charset="0"/>
                <a:cs typeface="Arial" panose="020B0604020202020204" pitchFamily="34" charset="0"/>
              </a:rPr>
              <a:t>a. 100</a:t>
            </a:r>
            <a:r>
              <a:rPr lang="en-US" b="1" dirty="0">
                <a:solidFill>
                  <a:schemeClr val="accent6"/>
                </a:solidFill>
                <a:latin typeface="Arial" panose="020B0604020202020204" pitchFamily="34" charset="0"/>
                <a:cs typeface="Arial" panose="020B0604020202020204" pitchFamily="34" charset="0"/>
              </a:rPr>
              <a:t>%</a:t>
            </a:r>
          </a:p>
          <a:p>
            <a:r>
              <a:rPr lang="en-US" b="1" dirty="0">
                <a:solidFill>
                  <a:srgbClr val="FF0000"/>
                </a:solidFill>
                <a:latin typeface="Arial" panose="020B0604020202020204" pitchFamily="34" charset="0"/>
                <a:cs typeface="Arial" panose="020B0604020202020204" pitchFamily="34" charset="0"/>
              </a:rPr>
              <a:t>b.  97%</a:t>
            </a:r>
          </a:p>
          <a:p>
            <a:r>
              <a:rPr lang="en-US" b="1" dirty="0">
                <a:solidFill>
                  <a:schemeClr val="accent6"/>
                </a:solidFill>
                <a:latin typeface="Arial" panose="020B0604020202020204" pitchFamily="34" charset="0"/>
                <a:cs typeface="Arial" panose="020B0604020202020204" pitchFamily="34" charset="0"/>
              </a:rPr>
              <a:t>c</a:t>
            </a:r>
            <a:r>
              <a:rPr lang="en-US" b="1" dirty="0" smtClean="0">
                <a:solidFill>
                  <a:schemeClr val="accent6"/>
                </a:solidFill>
                <a:latin typeface="Arial" panose="020B0604020202020204" pitchFamily="34" charset="0"/>
                <a:cs typeface="Arial" panose="020B0604020202020204" pitchFamily="34" charset="0"/>
              </a:rPr>
              <a:t>.  81</a:t>
            </a:r>
            <a:r>
              <a:rPr lang="en-US" b="1" dirty="0">
                <a:solidFill>
                  <a:schemeClr val="accent6"/>
                </a:solidFill>
                <a:latin typeface="Arial" panose="020B0604020202020204" pitchFamily="34" charset="0"/>
                <a:cs typeface="Arial" panose="020B0604020202020204" pitchFamily="34" charset="0"/>
              </a:rPr>
              <a:t>%</a:t>
            </a:r>
          </a:p>
          <a:p>
            <a:r>
              <a:rPr lang="en-US" b="1" dirty="0">
                <a:solidFill>
                  <a:schemeClr val="accent6"/>
                </a:solidFill>
                <a:latin typeface="Arial" panose="020B0604020202020204" pitchFamily="34" charset="0"/>
                <a:cs typeface="Arial" panose="020B0604020202020204" pitchFamily="34" charset="0"/>
              </a:rPr>
              <a:t>d</a:t>
            </a:r>
            <a:r>
              <a:rPr lang="en-US" b="1" dirty="0" smtClean="0">
                <a:solidFill>
                  <a:schemeClr val="accent6"/>
                </a:solidFill>
                <a:latin typeface="Arial" panose="020B0604020202020204" pitchFamily="34" charset="0"/>
                <a:cs typeface="Arial" panose="020B0604020202020204" pitchFamily="34" charset="0"/>
              </a:rPr>
              <a:t>.  68</a:t>
            </a:r>
            <a:r>
              <a:rPr lang="en-US" b="1" dirty="0">
                <a:solidFill>
                  <a:schemeClr val="accent6"/>
                </a:solidFill>
                <a:latin typeface="Arial" panose="020B0604020202020204" pitchFamily="34" charset="0"/>
                <a:cs typeface="Arial" panose="020B0604020202020204" pitchFamily="34" charset="0"/>
              </a:rPr>
              <a:t>%</a:t>
            </a:r>
          </a:p>
          <a:p>
            <a:endParaRPr lang="en-US" sz="1600" b="1" dirty="0" smtClean="0">
              <a:solidFill>
                <a:schemeClr val="accent6"/>
              </a:solidFill>
              <a:latin typeface="Arial" panose="020B0604020202020204" pitchFamily="34" charset="0"/>
              <a:cs typeface="Arial" panose="020B0604020202020204" pitchFamily="34" charset="0"/>
            </a:endParaRPr>
          </a:p>
          <a:p>
            <a:endParaRPr lang="en-US" sz="1600" b="1" dirty="0" smtClean="0">
              <a:solidFill>
                <a:schemeClr val="accent6"/>
              </a:solidFill>
              <a:latin typeface="Arial" panose="020B0604020202020204" pitchFamily="34" charset="0"/>
              <a:cs typeface="Arial" panose="020B0604020202020204" pitchFamily="34" charset="0"/>
            </a:endParaRPr>
          </a:p>
          <a:p>
            <a:r>
              <a:rPr lang="en-US" b="1" i="1" dirty="0">
                <a:solidFill>
                  <a:srgbClr val="00B050"/>
                </a:solidFill>
                <a:latin typeface="Arial" panose="020B0604020202020204" pitchFamily="34" charset="0"/>
                <a:cs typeface="Arial" panose="020B0604020202020204" pitchFamily="34" charset="0"/>
              </a:rPr>
              <a:t>Fun Financial Fact #2</a:t>
            </a:r>
          </a:p>
          <a:p>
            <a:r>
              <a:rPr lang="en-US" sz="1600" b="1" dirty="0" smtClean="0">
                <a:solidFill>
                  <a:schemeClr val="accent6"/>
                </a:solidFill>
                <a:latin typeface="Arial" panose="020B0604020202020204" pitchFamily="34" charset="0"/>
                <a:cs typeface="Arial" panose="020B0604020202020204" pitchFamily="34" charset="0"/>
              </a:rPr>
              <a:t>How </a:t>
            </a:r>
            <a:r>
              <a:rPr lang="en-US" sz="1600" b="1" dirty="0">
                <a:solidFill>
                  <a:schemeClr val="accent6"/>
                </a:solidFill>
                <a:latin typeface="Arial" panose="020B0604020202020204" pitchFamily="34" charset="0"/>
                <a:cs typeface="Arial" panose="020B0604020202020204" pitchFamily="34" charset="0"/>
              </a:rPr>
              <a:t>many total schools does the District operate and how many students? </a:t>
            </a:r>
          </a:p>
          <a:p>
            <a:r>
              <a:rPr lang="en-US" sz="1600" b="1" dirty="0">
                <a:solidFill>
                  <a:schemeClr val="accent6"/>
                </a:solidFill>
                <a:latin typeface="Arial" panose="020B0604020202020204" pitchFamily="34" charset="0"/>
                <a:cs typeface="Arial" panose="020B0604020202020204" pitchFamily="34" charset="0"/>
              </a:rPr>
              <a:t>	</a:t>
            </a:r>
            <a:r>
              <a:rPr lang="en-US" sz="1600" b="1" dirty="0" smtClean="0">
                <a:solidFill>
                  <a:schemeClr val="accent6"/>
                </a:solidFill>
                <a:latin typeface="Arial" panose="020B0604020202020204" pitchFamily="34" charset="0"/>
                <a:cs typeface="Arial" panose="020B0604020202020204" pitchFamily="34" charset="0"/>
              </a:rPr>
              <a:t>				a.  185 </a:t>
            </a:r>
            <a:r>
              <a:rPr lang="en-US" sz="1600" b="1" dirty="0">
                <a:solidFill>
                  <a:schemeClr val="accent6"/>
                </a:solidFill>
                <a:latin typeface="Arial" panose="020B0604020202020204" pitchFamily="34" charset="0"/>
                <a:cs typeface="Arial" panose="020B0604020202020204" pitchFamily="34" charset="0"/>
              </a:rPr>
              <a:t>schools and 200,000 </a:t>
            </a:r>
            <a:r>
              <a:rPr lang="en-US" sz="1600" b="1" dirty="0" smtClean="0">
                <a:solidFill>
                  <a:schemeClr val="accent6"/>
                </a:solidFill>
                <a:latin typeface="Arial" panose="020B0604020202020204" pitchFamily="34" charset="0"/>
                <a:cs typeface="Arial" panose="020B0604020202020204" pitchFamily="34" charset="0"/>
              </a:rPr>
              <a:t>students </a:t>
            </a:r>
          </a:p>
          <a:p>
            <a:r>
              <a:rPr lang="en-US" sz="1600" b="1" dirty="0">
                <a:solidFill>
                  <a:schemeClr val="accent6"/>
                </a:solidFill>
                <a:latin typeface="Arial" panose="020B0604020202020204" pitchFamily="34" charset="0"/>
                <a:cs typeface="Arial" panose="020B0604020202020204" pitchFamily="34" charset="0"/>
              </a:rPr>
              <a:t>	</a:t>
            </a:r>
            <a:r>
              <a:rPr lang="en-US" sz="1600" b="1" dirty="0" smtClean="0">
                <a:solidFill>
                  <a:schemeClr val="accent6"/>
                </a:solidFill>
                <a:latin typeface="Arial" panose="020B0604020202020204" pitchFamily="34" charset="0"/>
                <a:cs typeface="Arial" panose="020B0604020202020204" pitchFamily="34" charset="0"/>
              </a:rPr>
              <a:t>				</a:t>
            </a:r>
            <a:r>
              <a:rPr lang="en-US" sz="1600" b="1" dirty="0" smtClean="0">
                <a:solidFill>
                  <a:srgbClr val="FF0000"/>
                </a:solidFill>
                <a:latin typeface="Arial" panose="020B0604020202020204" pitchFamily="34" charset="0"/>
                <a:cs typeface="Arial" panose="020B0604020202020204" pitchFamily="34" charset="0"/>
              </a:rPr>
              <a:t>b.  215 </a:t>
            </a:r>
            <a:r>
              <a:rPr lang="en-US" sz="1600" b="1" dirty="0">
                <a:solidFill>
                  <a:srgbClr val="FF0000"/>
                </a:solidFill>
                <a:latin typeface="Arial" panose="020B0604020202020204" pitchFamily="34" charset="0"/>
                <a:cs typeface="Arial" panose="020B0604020202020204" pitchFamily="34" charset="0"/>
              </a:rPr>
              <a:t>schools and 131,000 students</a:t>
            </a:r>
          </a:p>
          <a:p>
            <a:r>
              <a:rPr lang="en-US" sz="1600" b="1" dirty="0" smtClean="0">
                <a:solidFill>
                  <a:schemeClr val="accent6"/>
                </a:solidFill>
                <a:latin typeface="Arial" panose="020B0604020202020204" pitchFamily="34" charset="0"/>
                <a:cs typeface="Arial" panose="020B0604020202020204" pitchFamily="34" charset="0"/>
              </a:rPr>
              <a:t>					c.  250 </a:t>
            </a:r>
            <a:r>
              <a:rPr lang="en-US" sz="1600" b="1" dirty="0">
                <a:solidFill>
                  <a:schemeClr val="accent6"/>
                </a:solidFill>
                <a:latin typeface="Arial" panose="020B0604020202020204" pitchFamily="34" charset="0"/>
                <a:cs typeface="Arial" panose="020B0604020202020204" pitchFamily="34" charset="0"/>
              </a:rPr>
              <a:t>schools and 255,000 students</a:t>
            </a:r>
          </a:p>
          <a:p>
            <a:r>
              <a:rPr lang="en-US" sz="1600" b="1" dirty="0" smtClean="0">
                <a:solidFill>
                  <a:schemeClr val="accent6"/>
                </a:solidFill>
                <a:latin typeface="Arial" panose="020B0604020202020204" pitchFamily="34" charset="0"/>
                <a:cs typeface="Arial" panose="020B0604020202020204" pitchFamily="34" charset="0"/>
              </a:rPr>
              <a:t> 					d.  305 </a:t>
            </a:r>
            <a:r>
              <a:rPr lang="en-US" sz="1600" b="1" dirty="0">
                <a:solidFill>
                  <a:schemeClr val="accent6"/>
                </a:solidFill>
                <a:latin typeface="Arial" panose="020B0604020202020204" pitchFamily="34" charset="0"/>
                <a:cs typeface="Arial" panose="020B0604020202020204" pitchFamily="34" charset="0"/>
              </a:rPr>
              <a:t>schools and 192,000 students</a:t>
            </a:r>
          </a:p>
          <a:p>
            <a:endParaRPr lang="en-US" sz="1600" b="1" dirty="0">
              <a:latin typeface="Arial" panose="020B0604020202020204" pitchFamily="34" charset="0"/>
              <a:cs typeface="Arial" panose="020B0604020202020204" pitchFamily="34" charset="0"/>
            </a:endParaRP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5039" y="1965614"/>
            <a:ext cx="1581150" cy="11811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4077" y="4784494"/>
            <a:ext cx="1852700" cy="1030432"/>
          </a:xfrm>
          <a:prstGeom prst="rect">
            <a:avLst/>
          </a:prstGeom>
        </p:spPr>
      </p:pic>
    </p:spTree>
    <p:extLst>
      <p:ext uri="{BB962C8B-B14F-4D97-AF65-F5344CB8AC3E}">
        <p14:creationId xmlns:p14="http://schemas.microsoft.com/office/powerpoint/2010/main" val="24094528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7649" y="216131"/>
            <a:ext cx="8281209" cy="540328"/>
          </a:xfrm>
        </p:spPr>
        <p:txBody>
          <a:bodyPr/>
          <a:lstStyle/>
          <a:p>
            <a:pPr algn="ctr"/>
            <a:r>
              <a:rPr lang="en-US" dirty="0" smtClean="0">
                <a:solidFill>
                  <a:srgbClr val="00B050"/>
                </a:solidFill>
              </a:rPr>
              <a:t>Payroll Coding Process</a:t>
            </a:r>
            <a:endParaRPr lang="en-US" dirty="0">
              <a:solidFill>
                <a:srgbClr val="00B050"/>
              </a:solidFill>
            </a:endParaRPr>
          </a:p>
        </p:txBody>
      </p:sp>
      <p:sp>
        <p:nvSpPr>
          <p:cNvPr id="3" name="Content Placeholder 2"/>
          <p:cNvSpPr>
            <a:spLocks noGrp="1"/>
          </p:cNvSpPr>
          <p:nvPr>
            <p:ph sz="quarter" idx="11"/>
          </p:nvPr>
        </p:nvSpPr>
        <p:spPr>
          <a:xfrm>
            <a:off x="363071" y="510989"/>
            <a:ext cx="8105173" cy="5845070"/>
          </a:xfrm>
        </p:spPr>
        <p:txBody>
          <a:bodyPr/>
          <a:lstStyle/>
          <a:p>
            <a:pPr marL="342900" indent="-342900">
              <a:lnSpc>
                <a:spcPct val="200000"/>
              </a:lnSpc>
              <a:spcBef>
                <a:spcPts val="1200"/>
              </a:spcBef>
              <a:buFont typeface="Arial" panose="020B0604020202020204" pitchFamily="34" charset="0"/>
              <a:buChar char="•"/>
            </a:pPr>
            <a:r>
              <a:rPr lang="en-US" sz="2200" b="1" dirty="0" smtClean="0">
                <a:solidFill>
                  <a:schemeClr val="accent6"/>
                </a:solidFill>
                <a:latin typeface="Arial" panose="020B0604020202020204" pitchFamily="34" charset="0"/>
                <a:cs typeface="Arial" panose="020B0604020202020204" pitchFamily="34" charset="0"/>
              </a:rPr>
              <a:t>Specific codes for different attendance &amp; leave types.</a:t>
            </a:r>
          </a:p>
          <a:p>
            <a:pPr marL="342900" indent="-342900">
              <a:lnSpc>
                <a:spcPct val="100000"/>
              </a:lnSpc>
              <a:spcBef>
                <a:spcPts val="1200"/>
              </a:spcBef>
              <a:buFont typeface="Arial" panose="020B0604020202020204" pitchFamily="34" charset="0"/>
              <a:buChar char="•"/>
            </a:pPr>
            <a:r>
              <a:rPr lang="en-US" sz="2200" b="1" dirty="0" smtClean="0">
                <a:solidFill>
                  <a:schemeClr val="accent6"/>
                </a:solidFill>
                <a:latin typeface="Arial" panose="020B0604020202020204" pitchFamily="34" charset="0"/>
                <a:cs typeface="Arial" panose="020B0604020202020204" pitchFamily="34" charset="0"/>
              </a:rPr>
              <a:t>Some leaves need forms</a:t>
            </a:r>
            <a:r>
              <a:rPr lang="en-US" sz="2200" b="1" dirty="0">
                <a:solidFill>
                  <a:schemeClr val="accent6"/>
                </a:solidFill>
                <a:latin typeface="Arial" panose="020B0604020202020204" pitchFamily="34" charset="0"/>
                <a:cs typeface="Arial" panose="020B0604020202020204" pitchFamily="34" charset="0"/>
              </a:rPr>
              <a:t>, approval </a:t>
            </a:r>
            <a:r>
              <a:rPr lang="en-US" sz="2200" b="1" dirty="0" smtClean="0">
                <a:solidFill>
                  <a:schemeClr val="accent6"/>
                </a:solidFill>
                <a:latin typeface="Arial" panose="020B0604020202020204" pitchFamily="34" charset="0"/>
                <a:cs typeface="Arial" panose="020B0604020202020204" pitchFamily="34" charset="0"/>
              </a:rPr>
              <a:t>&amp; documentation.</a:t>
            </a:r>
          </a:p>
          <a:p>
            <a:pPr marL="342900" indent="-342900">
              <a:lnSpc>
                <a:spcPct val="100000"/>
              </a:lnSpc>
              <a:spcBef>
                <a:spcPts val="1200"/>
              </a:spcBef>
              <a:buFont typeface="Arial" panose="020B0604020202020204" pitchFamily="34" charset="0"/>
              <a:buChar char="•"/>
            </a:pPr>
            <a:r>
              <a:rPr lang="en-US" sz="2200" b="1" dirty="0" smtClean="0">
                <a:solidFill>
                  <a:schemeClr val="accent6"/>
                </a:solidFill>
                <a:latin typeface="Arial" panose="020B0604020202020204" pitchFamily="34" charset="0"/>
                <a:cs typeface="Arial" panose="020B0604020202020204" pitchFamily="34" charset="0"/>
              </a:rPr>
              <a:t>Enter payroll for the </a:t>
            </a:r>
            <a:r>
              <a:rPr lang="en-US" sz="2200" b="1" dirty="0">
                <a:solidFill>
                  <a:schemeClr val="accent6"/>
                </a:solidFill>
                <a:latin typeface="Arial" panose="020B0604020202020204" pitchFamily="34" charset="0"/>
                <a:cs typeface="Arial" panose="020B0604020202020204" pitchFamily="34" charset="0"/>
              </a:rPr>
              <a:t>correct date </a:t>
            </a:r>
            <a:r>
              <a:rPr lang="en-US" sz="2200" b="1" dirty="0" smtClean="0">
                <a:solidFill>
                  <a:schemeClr val="accent6"/>
                </a:solidFill>
                <a:latin typeface="Arial" panose="020B0604020202020204" pitchFamily="34" charset="0"/>
                <a:cs typeface="Arial" panose="020B0604020202020204" pitchFamily="34" charset="0"/>
              </a:rPr>
              <a:t>&amp; the </a:t>
            </a:r>
            <a:r>
              <a:rPr lang="en-US" sz="2200" b="1" dirty="0">
                <a:solidFill>
                  <a:schemeClr val="accent6"/>
                </a:solidFill>
                <a:latin typeface="Arial" panose="020B0604020202020204" pitchFamily="34" charset="0"/>
                <a:cs typeface="Arial" panose="020B0604020202020204" pitchFamily="34" charset="0"/>
              </a:rPr>
              <a:t>correct time. </a:t>
            </a:r>
            <a:endParaRPr lang="en-US" sz="2200" b="1" dirty="0" smtClean="0">
              <a:solidFill>
                <a:schemeClr val="accent6"/>
              </a:solidFill>
              <a:latin typeface="Arial" panose="020B0604020202020204" pitchFamily="34" charset="0"/>
              <a:cs typeface="Arial" panose="020B0604020202020204" pitchFamily="34" charset="0"/>
            </a:endParaRPr>
          </a:p>
          <a:p>
            <a:pPr marL="342900" indent="-342900">
              <a:lnSpc>
                <a:spcPct val="100000"/>
              </a:lnSpc>
              <a:spcBef>
                <a:spcPts val="1200"/>
              </a:spcBef>
              <a:buFont typeface="Arial" panose="020B0604020202020204" pitchFamily="34" charset="0"/>
              <a:buChar char="•"/>
            </a:pPr>
            <a:r>
              <a:rPr lang="en-US" sz="2200" b="1" dirty="0" smtClean="0">
                <a:solidFill>
                  <a:schemeClr val="accent6"/>
                </a:solidFill>
                <a:latin typeface="Arial" panose="020B0604020202020204" pitchFamily="34" charset="0"/>
                <a:cs typeface="Arial" panose="020B0604020202020204" pitchFamily="34" charset="0"/>
              </a:rPr>
              <a:t>Paper &amp; electronic </a:t>
            </a:r>
            <a:r>
              <a:rPr lang="en-US" sz="2200" b="1" dirty="0">
                <a:solidFill>
                  <a:schemeClr val="accent6"/>
                </a:solidFill>
                <a:latin typeface="Arial" panose="020B0604020202020204" pitchFamily="34" charset="0"/>
                <a:cs typeface="Arial" panose="020B0604020202020204" pitchFamily="34" charset="0"/>
              </a:rPr>
              <a:t>TPERs </a:t>
            </a:r>
            <a:r>
              <a:rPr lang="en-US" sz="2200" b="1" dirty="0" smtClean="0">
                <a:solidFill>
                  <a:schemeClr val="accent6"/>
                </a:solidFill>
                <a:latin typeface="Arial" panose="020B0604020202020204" pitchFamily="34" charset="0"/>
                <a:cs typeface="Arial" panose="020B0604020202020204" pitchFamily="34" charset="0"/>
              </a:rPr>
              <a:t>list </a:t>
            </a:r>
            <a:r>
              <a:rPr lang="en-US" sz="2200" b="1" dirty="0">
                <a:solidFill>
                  <a:schemeClr val="accent6"/>
                </a:solidFill>
                <a:latin typeface="Arial" panose="020B0604020202020204" pitchFamily="34" charset="0"/>
                <a:cs typeface="Arial" panose="020B0604020202020204" pitchFamily="34" charset="0"/>
              </a:rPr>
              <a:t>all </a:t>
            </a:r>
            <a:r>
              <a:rPr lang="en-US" sz="2200" b="1" dirty="0" smtClean="0">
                <a:solidFill>
                  <a:schemeClr val="accent6"/>
                </a:solidFill>
                <a:latin typeface="Arial" panose="020B0604020202020204" pitchFamily="34" charset="0"/>
                <a:cs typeface="Arial" panose="020B0604020202020204" pitchFamily="34" charset="0"/>
              </a:rPr>
              <a:t>employees </a:t>
            </a:r>
            <a:r>
              <a:rPr lang="en-US" sz="2200" b="1" dirty="0">
                <a:solidFill>
                  <a:schemeClr val="accent6"/>
                </a:solidFill>
                <a:latin typeface="Arial" panose="020B0604020202020204" pitchFamily="34" charset="0"/>
                <a:cs typeface="Arial" panose="020B0604020202020204" pitchFamily="34" charset="0"/>
              </a:rPr>
              <a:t>assigned to a </a:t>
            </a:r>
            <a:r>
              <a:rPr lang="en-US" sz="2200" b="1" dirty="0" smtClean="0">
                <a:solidFill>
                  <a:schemeClr val="accent6"/>
                </a:solidFill>
                <a:latin typeface="Arial" panose="020B0604020202020204" pitchFamily="34" charset="0"/>
                <a:cs typeface="Arial" panose="020B0604020202020204" pitchFamily="34" charset="0"/>
              </a:rPr>
              <a:t>school’s </a:t>
            </a:r>
            <a:r>
              <a:rPr lang="en-US" sz="2200" b="1" dirty="0">
                <a:solidFill>
                  <a:schemeClr val="accent6"/>
                </a:solidFill>
                <a:latin typeface="Arial" panose="020B0604020202020204" pitchFamily="34" charset="0"/>
                <a:cs typeface="Arial" panose="020B0604020202020204" pitchFamily="34" charset="0"/>
              </a:rPr>
              <a:t>organization </a:t>
            </a:r>
            <a:r>
              <a:rPr lang="en-US" sz="2200" b="1" dirty="0" smtClean="0">
                <a:solidFill>
                  <a:schemeClr val="accent6"/>
                </a:solidFill>
                <a:latin typeface="Arial" panose="020B0604020202020204" pitchFamily="34" charset="0"/>
                <a:cs typeface="Arial" panose="020B0604020202020204" pitchFamily="34" charset="0"/>
              </a:rPr>
              <a:t>location number(s).</a:t>
            </a:r>
          </a:p>
          <a:p>
            <a:pPr marL="342900" indent="-342900">
              <a:lnSpc>
                <a:spcPct val="100000"/>
              </a:lnSpc>
              <a:spcBef>
                <a:spcPts val="1200"/>
              </a:spcBef>
              <a:buFont typeface="Arial" panose="020B0604020202020204" pitchFamily="34" charset="0"/>
              <a:buChar char="•"/>
            </a:pPr>
            <a:r>
              <a:rPr lang="en-US" sz="2200" b="1" dirty="0" smtClean="0">
                <a:solidFill>
                  <a:schemeClr val="accent6"/>
                </a:solidFill>
                <a:latin typeface="Arial" panose="020B0604020202020204" pitchFamily="34" charset="0"/>
                <a:cs typeface="Arial" panose="020B0604020202020204" pitchFamily="34" charset="0"/>
              </a:rPr>
              <a:t>Employees sign-in and out on </a:t>
            </a:r>
            <a:r>
              <a:rPr lang="en-US" sz="2200" b="1" dirty="0">
                <a:solidFill>
                  <a:schemeClr val="accent6"/>
                </a:solidFill>
                <a:latin typeface="Arial" panose="020B0604020202020204" pitchFamily="34" charset="0"/>
                <a:cs typeface="Arial" panose="020B0604020202020204" pitchFamily="34" charset="0"/>
              </a:rPr>
              <a:t>their paper TPERS each day </a:t>
            </a:r>
            <a:r>
              <a:rPr lang="en-US" sz="2200" b="1" dirty="0" smtClean="0">
                <a:solidFill>
                  <a:schemeClr val="accent6"/>
                </a:solidFill>
                <a:latin typeface="Arial" panose="020B0604020202020204" pitchFamily="34" charset="0"/>
                <a:cs typeface="Arial" panose="020B0604020202020204" pitchFamily="34" charset="0"/>
              </a:rPr>
              <a:t>&amp; </a:t>
            </a:r>
            <a:r>
              <a:rPr lang="en-US" sz="2200" b="1" dirty="0">
                <a:solidFill>
                  <a:schemeClr val="accent6"/>
                </a:solidFill>
                <a:latin typeface="Arial" panose="020B0604020202020204" pitchFamily="34" charset="0"/>
                <a:cs typeface="Arial" panose="020B0604020202020204" pitchFamily="34" charset="0"/>
              </a:rPr>
              <a:t>Principals </a:t>
            </a:r>
            <a:r>
              <a:rPr lang="en-US" sz="2200" b="1" dirty="0" smtClean="0">
                <a:solidFill>
                  <a:schemeClr val="accent6"/>
                </a:solidFill>
                <a:latin typeface="Arial" panose="020B0604020202020204" pitchFamily="34" charset="0"/>
                <a:cs typeface="Arial" panose="020B0604020202020204" pitchFamily="34" charset="0"/>
              </a:rPr>
              <a:t>approve/initial. </a:t>
            </a:r>
          </a:p>
          <a:p>
            <a:pPr marL="342900" indent="-342900">
              <a:lnSpc>
                <a:spcPct val="100000"/>
              </a:lnSpc>
              <a:spcBef>
                <a:spcPts val="1200"/>
              </a:spcBef>
              <a:buFont typeface="Arial" panose="020B0604020202020204" pitchFamily="34" charset="0"/>
              <a:buChar char="•"/>
            </a:pPr>
            <a:r>
              <a:rPr lang="en-US" sz="2200" b="1" dirty="0" smtClean="0">
                <a:solidFill>
                  <a:schemeClr val="accent6"/>
                </a:solidFill>
                <a:latin typeface="Arial" panose="020B0604020202020204" pitchFamily="34" charset="0"/>
                <a:cs typeface="Arial" panose="020B0604020202020204" pitchFamily="34" charset="0"/>
              </a:rPr>
              <a:t>Employees paid from federal grants require additional approval &amp; documentation.</a:t>
            </a:r>
          </a:p>
          <a:p>
            <a:pPr marL="342900" indent="-342900">
              <a:lnSpc>
                <a:spcPct val="100000"/>
              </a:lnSpc>
              <a:spcBef>
                <a:spcPts val="1200"/>
              </a:spcBef>
              <a:buFont typeface="Arial" panose="020B0604020202020204" pitchFamily="34" charset="0"/>
              <a:buChar char="•"/>
            </a:pPr>
            <a:r>
              <a:rPr lang="en-US" sz="2200" b="1" dirty="0" smtClean="0">
                <a:solidFill>
                  <a:schemeClr val="accent6"/>
                </a:solidFill>
                <a:latin typeface="Arial" panose="020B0604020202020204" pitchFamily="34" charset="0"/>
                <a:cs typeface="Arial" panose="020B0604020202020204" pitchFamily="34" charset="0"/>
              </a:rPr>
              <a:t>Bi-weekly </a:t>
            </a:r>
            <a:r>
              <a:rPr lang="en-US" sz="2200" b="1" dirty="0">
                <a:solidFill>
                  <a:schemeClr val="accent6"/>
                </a:solidFill>
                <a:latin typeface="Arial" panose="020B0604020202020204" pitchFamily="34" charset="0"/>
                <a:cs typeface="Arial" panose="020B0604020202020204" pitchFamily="34" charset="0"/>
              </a:rPr>
              <a:t>Payroll is to be approved </a:t>
            </a:r>
            <a:r>
              <a:rPr lang="en-US" sz="2200" b="1" dirty="0" smtClean="0">
                <a:solidFill>
                  <a:schemeClr val="accent6"/>
                </a:solidFill>
                <a:latin typeface="Arial" panose="020B0604020202020204" pitchFamily="34" charset="0"/>
                <a:cs typeface="Arial" panose="020B0604020202020204" pitchFamily="34" charset="0"/>
              </a:rPr>
              <a:t>in the system for </a:t>
            </a:r>
            <a:r>
              <a:rPr lang="en-US" sz="2200" b="1" dirty="0">
                <a:solidFill>
                  <a:schemeClr val="accent6"/>
                </a:solidFill>
                <a:latin typeface="Arial" panose="020B0604020202020204" pitchFamily="34" charset="0"/>
                <a:cs typeface="Arial" panose="020B0604020202020204" pitchFamily="34" charset="0"/>
              </a:rPr>
              <a:t>every employee on </a:t>
            </a:r>
            <a:r>
              <a:rPr lang="en-US" sz="2200" b="1" dirty="0" smtClean="0">
                <a:solidFill>
                  <a:schemeClr val="accent6"/>
                </a:solidFill>
                <a:latin typeface="Arial" panose="020B0604020202020204" pitchFamily="34" charset="0"/>
                <a:cs typeface="Arial" panose="020B0604020202020204" pitchFamily="34" charset="0"/>
              </a:rPr>
              <a:t>a TPER </a:t>
            </a:r>
            <a:r>
              <a:rPr lang="en-US" sz="2200" b="1" dirty="0">
                <a:solidFill>
                  <a:schemeClr val="accent6"/>
                </a:solidFill>
                <a:latin typeface="Arial" panose="020B0604020202020204" pitchFamily="34" charset="0"/>
                <a:cs typeface="Arial" panose="020B0604020202020204" pitchFamily="34" charset="0"/>
              </a:rPr>
              <a:t>regardless of pay codes. </a:t>
            </a:r>
          </a:p>
          <a:p>
            <a:pPr marL="342900" indent="-342900">
              <a:lnSpc>
                <a:spcPct val="100000"/>
              </a:lnSpc>
              <a:spcBef>
                <a:spcPts val="1200"/>
              </a:spcBef>
              <a:buFont typeface="Arial" panose="020B0604020202020204" pitchFamily="34" charset="0"/>
              <a:buChar char="•"/>
            </a:pPr>
            <a:r>
              <a:rPr lang="en-US" sz="2200" b="1" dirty="0">
                <a:solidFill>
                  <a:schemeClr val="accent6"/>
                </a:solidFill>
                <a:latin typeface="Arial" panose="020B0604020202020204" pitchFamily="34" charset="0"/>
                <a:cs typeface="Arial" panose="020B0604020202020204" pitchFamily="34" charset="0"/>
              </a:rPr>
              <a:t>Complete a SEH-90 form “Record of Personnel Absences” to monitor absences &amp; absence controls</a:t>
            </a:r>
          </a:p>
          <a:p>
            <a:pPr>
              <a:lnSpc>
                <a:spcPct val="100000"/>
              </a:lnSpc>
              <a:spcBef>
                <a:spcPts val="1200"/>
              </a:spcBef>
            </a:pPr>
            <a:endParaRPr lang="en-US" sz="2200" dirty="0"/>
          </a:p>
        </p:txBody>
      </p:sp>
    </p:spTree>
    <p:extLst>
      <p:ext uri="{BB962C8B-B14F-4D97-AF65-F5344CB8AC3E}">
        <p14:creationId xmlns:p14="http://schemas.microsoft.com/office/powerpoint/2010/main" val="31914111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7650" y="288926"/>
            <a:ext cx="8031826" cy="475845"/>
          </a:xfrm>
        </p:spPr>
        <p:txBody>
          <a:bodyPr/>
          <a:lstStyle/>
          <a:p>
            <a:pPr algn="ctr"/>
            <a:r>
              <a:rPr lang="en-US" dirty="0" smtClean="0">
                <a:solidFill>
                  <a:srgbClr val="00B050"/>
                </a:solidFill>
              </a:rPr>
              <a:t>Payroll Coding Common Issues</a:t>
            </a:r>
            <a:endParaRPr lang="en-US" dirty="0">
              <a:solidFill>
                <a:srgbClr val="00B050"/>
              </a:solidFill>
            </a:endParaRPr>
          </a:p>
        </p:txBody>
      </p:sp>
      <p:sp>
        <p:nvSpPr>
          <p:cNvPr id="3" name="Content Placeholder 2"/>
          <p:cNvSpPr>
            <a:spLocks noGrp="1"/>
          </p:cNvSpPr>
          <p:nvPr>
            <p:ph sz="quarter" idx="11"/>
          </p:nvPr>
        </p:nvSpPr>
        <p:spPr>
          <a:xfrm>
            <a:off x="581891" y="822960"/>
            <a:ext cx="7946968" cy="5561214"/>
          </a:xfrm>
        </p:spPr>
        <p:txBody>
          <a:bodyPr/>
          <a:lstStyle/>
          <a:p>
            <a:pPr marL="342900" indent="-342900">
              <a:buFont typeface="Arial" panose="020B0604020202020204" pitchFamily="34" charset="0"/>
              <a:buChar char="•"/>
            </a:pPr>
            <a:r>
              <a:rPr lang="en-US" sz="2200" b="1" dirty="0" smtClean="0">
                <a:solidFill>
                  <a:schemeClr val="accent6"/>
                </a:solidFill>
                <a:latin typeface="Arial" panose="020B0604020202020204" pitchFamily="34" charset="0"/>
                <a:cs typeface="Arial" panose="020B0604020202020204" pitchFamily="34" charset="0"/>
              </a:rPr>
              <a:t>Funeral Leave for immediate family members is a max of 5 days, close family is a max of 3 days, close relative is the day of the funeral only.  </a:t>
            </a:r>
          </a:p>
          <a:p>
            <a:pPr marL="342900" indent="-342900">
              <a:buFont typeface="Arial" panose="020B0604020202020204" pitchFamily="34" charset="0"/>
              <a:buChar char="•"/>
            </a:pPr>
            <a:r>
              <a:rPr lang="en-US" sz="2200" b="1" dirty="0" smtClean="0">
                <a:solidFill>
                  <a:schemeClr val="accent6"/>
                </a:solidFill>
                <a:latin typeface="Arial" panose="020B0604020202020204" pitchFamily="34" charset="0"/>
                <a:cs typeface="Arial" panose="020B0604020202020204" pitchFamily="34" charset="0"/>
              </a:rPr>
              <a:t>EC </a:t>
            </a:r>
            <a:r>
              <a:rPr lang="en-US" sz="2200" b="1" dirty="0">
                <a:solidFill>
                  <a:schemeClr val="accent6"/>
                </a:solidFill>
                <a:latin typeface="Arial" panose="020B0604020202020204" pitchFamily="34" charset="0"/>
                <a:cs typeface="Arial" panose="020B0604020202020204" pitchFamily="34" charset="0"/>
              </a:rPr>
              <a:t>Pay </a:t>
            </a:r>
            <a:r>
              <a:rPr lang="en-US" sz="2200" b="1" dirty="0" smtClean="0">
                <a:solidFill>
                  <a:schemeClr val="accent6"/>
                </a:solidFill>
                <a:latin typeface="Arial" panose="020B0604020202020204" pitchFamily="34" charset="0"/>
                <a:cs typeface="Arial" panose="020B0604020202020204" pitchFamily="34" charset="0"/>
              </a:rPr>
              <a:t>&amp; OT Pay </a:t>
            </a:r>
            <a:r>
              <a:rPr lang="en-US" sz="2200" b="1" i="1" dirty="0" smtClean="0">
                <a:solidFill>
                  <a:schemeClr val="accent6"/>
                </a:solidFill>
                <a:latin typeface="Arial" panose="020B0604020202020204" pitchFamily="34" charset="0"/>
                <a:cs typeface="Arial" panose="020B0604020202020204" pitchFamily="34" charset="0"/>
              </a:rPr>
              <a:t>cannot </a:t>
            </a:r>
            <a:r>
              <a:rPr lang="en-US" sz="2200" b="1" dirty="0" smtClean="0">
                <a:solidFill>
                  <a:schemeClr val="accent6"/>
                </a:solidFill>
                <a:latin typeface="Arial" panose="020B0604020202020204" pitchFamily="34" charset="0"/>
                <a:cs typeface="Arial" panose="020B0604020202020204" pitchFamily="34" charset="0"/>
              </a:rPr>
              <a:t>be </a:t>
            </a:r>
            <a:r>
              <a:rPr lang="en-US" sz="2200" b="1" dirty="0">
                <a:solidFill>
                  <a:schemeClr val="accent6"/>
                </a:solidFill>
                <a:latin typeface="Arial" panose="020B0604020202020204" pitchFamily="34" charset="0"/>
                <a:cs typeface="Arial" panose="020B0604020202020204" pitchFamily="34" charset="0"/>
              </a:rPr>
              <a:t>at the same time on the same </a:t>
            </a:r>
            <a:r>
              <a:rPr lang="en-US" sz="2200" b="1" dirty="0" smtClean="0">
                <a:solidFill>
                  <a:schemeClr val="accent6"/>
                </a:solidFill>
                <a:latin typeface="Arial" panose="020B0604020202020204" pitchFamily="34" charset="0"/>
                <a:cs typeface="Arial" panose="020B0604020202020204" pitchFamily="34" charset="0"/>
              </a:rPr>
              <a:t>date &amp;  its different based on funding source &amp; union.</a:t>
            </a:r>
          </a:p>
          <a:p>
            <a:pPr marL="342900" indent="-342900">
              <a:buFont typeface="Arial" panose="020B0604020202020204" pitchFamily="34" charset="0"/>
              <a:buChar char="•"/>
            </a:pPr>
            <a:r>
              <a:rPr lang="en-US" sz="2200" b="1" dirty="0" smtClean="0">
                <a:solidFill>
                  <a:schemeClr val="accent6"/>
                </a:solidFill>
                <a:latin typeface="Arial" panose="020B0604020202020204" pitchFamily="34" charset="0"/>
                <a:cs typeface="Arial" panose="020B0604020202020204" pitchFamily="34" charset="0"/>
              </a:rPr>
              <a:t>If </a:t>
            </a:r>
            <a:r>
              <a:rPr lang="en-US" sz="2200" b="1" dirty="0">
                <a:solidFill>
                  <a:schemeClr val="accent6"/>
                </a:solidFill>
                <a:latin typeface="Arial" panose="020B0604020202020204" pitchFamily="34" charset="0"/>
                <a:cs typeface="Arial" panose="020B0604020202020204" pitchFamily="34" charset="0"/>
              </a:rPr>
              <a:t>an employee is not at your location but still in the District at a different location code </a:t>
            </a:r>
            <a:r>
              <a:rPr lang="en-US" sz="2200" b="1" dirty="0" smtClean="0">
                <a:solidFill>
                  <a:schemeClr val="accent6"/>
                </a:solidFill>
                <a:latin typeface="Arial" panose="020B0604020202020204" pitchFamily="34" charset="0"/>
                <a:cs typeface="Arial" panose="020B0604020202020204" pitchFamily="34" charset="0"/>
              </a:rPr>
              <a:t>them F99</a:t>
            </a:r>
            <a:r>
              <a:rPr lang="en-US" sz="2200" b="1" dirty="0">
                <a:solidFill>
                  <a:schemeClr val="accent6"/>
                </a:solidFill>
                <a:latin typeface="Arial" panose="020B0604020202020204" pitchFamily="34" charset="0"/>
                <a:cs typeface="Arial" panose="020B0604020202020204" pitchFamily="34" charset="0"/>
              </a:rPr>
              <a:t>. </a:t>
            </a:r>
            <a:endParaRPr lang="en-US" sz="2200" b="1" dirty="0" smtClean="0">
              <a:solidFill>
                <a:schemeClr val="accent6"/>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b="1" dirty="0" smtClean="0">
                <a:solidFill>
                  <a:schemeClr val="accent6"/>
                </a:solidFill>
                <a:latin typeface="Arial" panose="020B0604020202020204" pitchFamily="34" charset="0"/>
                <a:cs typeface="Arial" panose="020B0604020202020204" pitchFamily="34" charset="0"/>
              </a:rPr>
              <a:t>Employees </a:t>
            </a:r>
            <a:r>
              <a:rPr lang="en-US" sz="2200" b="1" dirty="0">
                <a:solidFill>
                  <a:schemeClr val="accent6"/>
                </a:solidFill>
                <a:latin typeface="Arial" panose="020B0604020202020204" pitchFamily="34" charset="0"/>
                <a:cs typeface="Arial" panose="020B0604020202020204" pitchFamily="34" charset="0"/>
              </a:rPr>
              <a:t>who are no </a:t>
            </a:r>
            <a:r>
              <a:rPr lang="en-US" sz="2200" b="1" dirty="0" smtClean="0">
                <a:solidFill>
                  <a:schemeClr val="accent6"/>
                </a:solidFill>
                <a:latin typeface="Arial" panose="020B0604020202020204" pitchFamily="34" charset="0"/>
                <a:cs typeface="Arial" panose="020B0604020202020204" pitchFamily="34" charset="0"/>
              </a:rPr>
              <a:t>call, no show </a:t>
            </a:r>
            <a:r>
              <a:rPr lang="en-US" sz="2200" b="1" dirty="0">
                <a:solidFill>
                  <a:schemeClr val="accent6"/>
                </a:solidFill>
                <a:latin typeface="Arial" panose="020B0604020202020204" pitchFamily="34" charset="0"/>
                <a:cs typeface="Arial" panose="020B0604020202020204" pitchFamily="34" charset="0"/>
              </a:rPr>
              <a:t>are coded </a:t>
            </a:r>
            <a:r>
              <a:rPr lang="en-US" sz="2200" b="1" dirty="0" smtClean="0">
                <a:solidFill>
                  <a:schemeClr val="accent6"/>
                </a:solidFill>
                <a:latin typeface="Arial" panose="020B0604020202020204" pitchFamily="34" charset="0"/>
                <a:cs typeface="Arial" panose="020B0604020202020204" pitchFamily="34" charset="0"/>
              </a:rPr>
              <a:t>F61 &amp; </a:t>
            </a:r>
            <a:r>
              <a:rPr lang="en-US" sz="2200" b="1" dirty="0">
                <a:solidFill>
                  <a:schemeClr val="accent6"/>
                </a:solidFill>
                <a:latin typeface="Arial" panose="020B0604020202020204" pitchFamily="34" charset="0"/>
                <a:cs typeface="Arial" panose="020B0604020202020204" pitchFamily="34" charset="0"/>
              </a:rPr>
              <a:t>a “No Show” form </a:t>
            </a:r>
            <a:r>
              <a:rPr lang="en-US" sz="2200" b="1" dirty="0" smtClean="0">
                <a:solidFill>
                  <a:schemeClr val="accent6"/>
                </a:solidFill>
                <a:latin typeface="Arial" panose="020B0604020202020204" pitchFamily="34" charset="0"/>
                <a:cs typeface="Arial" panose="020B0604020202020204" pitchFamily="34" charset="0"/>
              </a:rPr>
              <a:t>completed.</a:t>
            </a:r>
          </a:p>
          <a:p>
            <a:pPr marL="342900" indent="-342900">
              <a:buFont typeface="Arial" panose="020B0604020202020204" pitchFamily="34" charset="0"/>
              <a:buChar char="•"/>
            </a:pPr>
            <a:r>
              <a:rPr lang="en-US" sz="2200" b="1" dirty="0" smtClean="0">
                <a:solidFill>
                  <a:schemeClr val="accent6"/>
                </a:solidFill>
                <a:latin typeface="Arial" panose="020B0604020202020204" pitchFamily="34" charset="0"/>
                <a:cs typeface="Arial" panose="020B0604020202020204" pitchFamily="34" charset="0"/>
              </a:rPr>
              <a:t>Prep </a:t>
            </a:r>
            <a:r>
              <a:rPr lang="en-US" sz="2200" b="1" dirty="0">
                <a:solidFill>
                  <a:schemeClr val="accent6"/>
                </a:solidFill>
                <a:latin typeface="Arial" panose="020B0604020202020204" pitchFamily="34" charset="0"/>
                <a:cs typeface="Arial" panose="020B0604020202020204" pitchFamily="34" charset="0"/>
              </a:rPr>
              <a:t>Time Payback to pay teachers for lost prep form should be completed based upon the CBA. </a:t>
            </a:r>
            <a:endParaRPr lang="en-US" sz="2200" b="1" dirty="0" smtClean="0">
              <a:solidFill>
                <a:schemeClr val="accent6"/>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b="1" dirty="0" smtClean="0">
                <a:solidFill>
                  <a:schemeClr val="accent6"/>
                </a:solidFill>
                <a:latin typeface="Arial" panose="020B0604020202020204" pitchFamily="34" charset="0"/>
                <a:cs typeface="Arial" panose="020B0604020202020204" pitchFamily="34" charset="0"/>
              </a:rPr>
              <a:t>Employees </a:t>
            </a:r>
            <a:r>
              <a:rPr lang="en-US" sz="2200" b="1" dirty="0">
                <a:solidFill>
                  <a:schemeClr val="accent6"/>
                </a:solidFill>
                <a:latin typeface="Arial" panose="020B0604020202020204" pitchFamily="34" charset="0"/>
                <a:cs typeface="Arial" panose="020B0604020202020204" pitchFamily="34" charset="0"/>
              </a:rPr>
              <a:t>appearing incorrectly on a school’s TPER for several </a:t>
            </a:r>
            <a:r>
              <a:rPr lang="en-US" sz="2200" b="1" dirty="0" smtClean="0">
                <a:solidFill>
                  <a:schemeClr val="accent6"/>
                </a:solidFill>
                <a:latin typeface="Arial" panose="020B0604020202020204" pitchFamily="34" charset="0"/>
                <a:cs typeface="Arial" panose="020B0604020202020204" pitchFamily="34" charset="0"/>
              </a:rPr>
              <a:t>weeks should contact HR Staffing.</a:t>
            </a:r>
            <a:r>
              <a:rPr lang="en-US" sz="2200" b="1" dirty="0">
                <a:solidFill>
                  <a:schemeClr val="accent6"/>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2200" b="1" dirty="0" smtClean="0">
                <a:solidFill>
                  <a:schemeClr val="accent6"/>
                </a:solidFill>
                <a:latin typeface="Arial" panose="020B0604020202020204" pitchFamily="34" charset="0"/>
                <a:cs typeface="Arial" panose="020B0604020202020204" pitchFamily="34" charset="0"/>
              </a:rPr>
              <a:t>Paper &amp; Electronic </a:t>
            </a:r>
            <a:r>
              <a:rPr lang="en-US" sz="2200" b="1" dirty="0">
                <a:solidFill>
                  <a:schemeClr val="accent6"/>
                </a:solidFill>
                <a:latin typeface="Arial" panose="020B0604020202020204" pitchFamily="34" charset="0"/>
                <a:cs typeface="Arial" panose="020B0604020202020204" pitchFamily="34" charset="0"/>
              </a:rPr>
              <a:t>TPERs should list all the employees assigned to a </a:t>
            </a:r>
            <a:r>
              <a:rPr lang="en-US" sz="2200" b="1" dirty="0" smtClean="0">
                <a:solidFill>
                  <a:schemeClr val="accent6"/>
                </a:solidFill>
                <a:latin typeface="Arial" panose="020B0604020202020204" pitchFamily="34" charset="0"/>
                <a:cs typeface="Arial" panose="020B0604020202020204" pitchFamily="34" charset="0"/>
              </a:rPr>
              <a:t>school </a:t>
            </a:r>
            <a:r>
              <a:rPr lang="en-US" sz="2200" b="1" dirty="0">
                <a:solidFill>
                  <a:schemeClr val="accent6"/>
                </a:solidFill>
                <a:latin typeface="Arial" panose="020B0604020202020204" pitchFamily="34" charset="0"/>
                <a:cs typeface="Arial" panose="020B0604020202020204" pitchFamily="34" charset="0"/>
              </a:rPr>
              <a:t>organization </a:t>
            </a:r>
            <a:r>
              <a:rPr lang="en-US" sz="2200" b="1" dirty="0" smtClean="0">
                <a:solidFill>
                  <a:schemeClr val="accent6"/>
                </a:solidFill>
                <a:latin typeface="Arial" panose="020B0604020202020204" pitchFamily="34" charset="0"/>
                <a:cs typeface="Arial" panose="020B0604020202020204" pitchFamily="34" charset="0"/>
              </a:rPr>
              <a:t>location(s).</a:t>
            </a:r>
            <a:endParaRPr lang="en-US" sz="2200" b="1" dirty="0">
              <a:solidFill>
                <a:schemeClr val="accent6"/>
              </a:solidFill>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8510913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7155" y="305552"/>
            <a:ext cx="8131579" cy="949670"/>
          </a:xfrm>
        </p:spPr>
        <p:txBody>
          <a:bodyPr/>
          <a:lstStyle/>
          <a:p>
            <a:pPr algn="ctr"/>
            <a:r>
              <a:rPr lang="en-US" sz="3200" dirty="0">
                <a:solidFill>
                  <a:srgbClr val="00B050"/>
                </a:solidFill>
                <a:latin typeface="Times New Roman" panose="02020603050405020304" pitchFamily="18" charset="0"/>
                <a:cs typeface="Times New Roman" panose="02020603050405020304" pitchFamily="18" charset="0"/>
              </a:rPr>
              <a:t>Employee Health </a:t>
            </a:r>
            <a:r>
              <a:rPr lang="en-US" sz="3200" dirty="0" smtClean="0">
                <a:solidFill>
                  <a:srgbClr val="00B050"/>
                </a:solidFill>
                <a:latin typeface="Times New Roman" panose="02020603050405020304" pitchFamily="18" charset="0"/>
                <a:cs typeface="Times New Roman" panose="02020603050405020304" pitchFamily="18" charset="0"/>
              </a:rPr>
              <a:t>Services         </a:t>
            </a:r>
            <a:r>
              <a:rPr lang="en-US" sz="3200" dirty="0">
                <a:solidFill>
                  <a:srgbClr val="00B050"/>
                </a:solidFill>
                <a:latin typeface="Times New Roman" panose="02020603050405020304" pitchFamily="18" charset="0"/>
                <a:cs typeface="Times New Roman" panose="02020603050405020304" pitchFamily="18" charset="0"/>
              </a:rPr>
              <a:t>Leaves/Coding</a:t>
            </a:r>
          </a:p>
          <a:p>
            <a:endParaRPr lang="en-US" dirty="0"/>
          </a:p>
        </p:txBody>
      </p:sp>
      <p:sp>
        <p:nvSpPr>
          <p:cNvPr id="3" name="Content Placeholder 2"/>
          <p:cNvSpPr>
            <a:spLocks noGrp="1"/>
          </p:cNvSpPr>
          <p:nvPr>
            <p:ph sz="quarter" idx="11"/>
          </p:nvPr>
        </p:nvSpPr>
        <p:spPr>
          <a:xfrm>
            <a:off x="765116" y="1487979"/>
            <a:ext cx="7495655" cy="4610592"/>
          </a:xfrm>
        </p:spPr>
        <p:txBody>
          <a:bodyPr/>
          <a:lstStyle/>
          <a:p>
            <a:pPr marL="342900" indent="-342900">
              <a:buFont typeface="Arial" panose="020B0604020202020204" pitchFamily="34" charset="0"/>
              <a:buChar char="•"/>
            </a:pPr>
            <a:r>
              <a:rPr lang="en-US" sz="2200" b="1" dirty="0">
                <a:solidFill>
                  <a:schemeClr val="accent6"/>
                </a:solidFill>
                <a:latin typeface="Arial" panose="020B0604020202020204" pitchFamily="34" charset="0"/>
                <a:cs typeface="Arial" panose="020B0604020202020204" pitchFamily="34" charset="0"/>
              </a:rPr>
              <a:t>Sick leave procedures/wage continuation and no wage </a:t>
            </a:r>
            <a:r>
              <a:rPr lang="en-US" sz="2200" b="1" dirty="0" smtClean="0">
                <a:solidFill>
                  <a:schemeClr val="accent6"/>
                </a:solidFill>
                <a:latin typeface="Arial" panose="020B0604020202020204" pitchFamily="34" charset="0"/>
                <a:cs typeface="Arial" panose="020B0604020202020204" pitchFamily="34" charset="0"/>
              </a:rPr>
              <a:t>continuation-runs concurrently with FMLA</a:t>
            </a:r>
            <a:endParaRPr lang="en-US" sz="2200" b="1" dirty="0">
              <a:solidFill>
                <a:schemeClr val="accent6"/>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b="1" dirty="0">
                <a:solidFill>
                  <a:schemeClr val="accent6"/>
                </a:solidFill>
                <a:latin typeface="Arial" panose="020B0604020202020204" pitchFamily="34" charset="0"/>
                <a:cs typeface="Arial" panose="020B0604020202020204" pitchFamily="34" charset="0"/>
              </a:rPr>
              <a:t>Illness in family leave/paid and </a:t>
            </a:r>
            <a:r>
              <a:rPr lang="en-US" sz="2200" b="1" dirty="0" smtClean="0">
                <a:solidFill>
                  <a:schemeClr val="accent6"/>
                </a:solidFill>
                <a:latin typeface="Arial" panose="020B0604020202020204" pitchFamily="34" charset="0"/>
                <a:cs typeface="Arial" panose="020B0604020202020204" pitchFamily="34" charset="0"/>
              </a:rPr>
              <a:t>unpaid-runs concurrently with FMLA</a:t>
            </a:r>
            <a:endParaRPr lang="en-US" sz="2200" b="1" dirty="0">
              <a:solidFill>
                <a:schemeClr val="accent6"/>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b="1" dirty="0">
                <a:solidFill>
                  <a:schemeClr val="accent6"/>
                </a:solidFill>
                <a:latin typeface="Arial" panose="020B0604020202020204" pitchFamily="34" charset="0"/>
                <a:cs typeface="Arial" panose="020B0604020202020204" pitchFamily="34" charset="0"/>
              </a:rPr>
              <a:t>Maternity/parental leaves</a:t>
            </a:r>
          </a:p>
          <a:p>
            <a:pPr marL="342900" indent="-342900">
              <a:buFont typeface="Arial" panose="020B0604020202020204" pitchFamily="34" charset="0"/>
              <a:buChar char="•"/>
            </a:pPr>
            <a:r>
              <a:rPr lang="en-US" sz="2200" b="1" dirty="0">
                <a:solidFill>
                  <a:schemeClr val="accent6"/>
                </a:solidFill>
                <a:latin typeface="Arial" panose="020B0604020202020204" pitchFamily="34" charset="0"/>
                <a:cs typeface="Arial" panose="020B0604020202020204" pitchFamily="34" charset="0"/>
              </a:rPr>
              <a:t>Sabbatical leaves-Restoration to health, prof. dev and 20 year-no reason</a:t>
            </a:r>
          </a:p>
          <a:p>
            <a:pPr marL="342900" indent="-342900">
              <a:buFont typeface="Arial" panose="020B0604020202020204" pitchFamily="34" charset="0"/>
              <a:buChar char="•"/>
            </a:pPr>
            <a:r>
              <a:rPr lang="en-US" sz="2200" b="1" dirty="0">
                <a:solidFill>
                  <a:schemeClr val="accent6"/>
                </a:solidFill>
                <a:latin typeface="Arial" panose="020B0604020202020204" pitchFamily="34" charset="0"/>
                <a:cs typeface="Arial" panose="020B0604020202020204" pitchFamily="34" charset="0"/>
              </a:rPr>
              <a:t>Suspensions without pay</a:t>
            </a:r>
          </a:p>
          <a:p>
            <a:pPr marL="342900" indent="-342900">
              <a:buFont typeface="Arial" panose="020B0604020202020204" pitchFamily="34" charset="0"/>
              <a:buChar char="•"/>
            </a:pPr>
            <a:r>
              <a:rPr lang="en-US" sz="2200" b="1" dirty="0">
                <a:solidFill>
                  <a:schemeClr val="accent6"/>
                </a:solidFill>
                <a:latin typeface="Arial" panose="020B0604020202020204" pitchFamily="34" charset="0"/>
                <a:cs typeface="Arial" panose="020B0604020202020204" pitchFamily="34" charset="0"/>
              </a:rPr>
              <a:t>No pay/hearings</a:t>
            </a:r>
          </a:p>
          <a:p>
            <a:pPr marL="342900" indent="-342900">
              <a:buFont typeface="Arial" panose="020B0604020202020204" pitchFamily="34" charset="0"/>
              <a:buChar char="•"/>
            </a:pPr>
            <a:r>
              <a:rPr lang="en-US" sz="2200" b="1" dirty="0" smtClean="0">
                <a:solidFill>
                  <a:schemeClr val="accent6"/>
                </a:solidFill>
                <a:latin typeface="Arial" panose="020B0604020202020204" pitchFamily="34" charset="0"/>
                <a:cs typeface="Arial" panose="020B0604020202020204" pitchFamily="34" charset="0"/>
              </a:rPr>
              <a:t>Military </a:t>
            </a:r>
            <a:r>
              <a:rPr lang="en-US" sz="2200" b="1" dirty="0">
                <a:solidFill>
                  <a:schemeClr val="accent6"/>
                </a:solidFill>
                <a:latin typeface="Arial" panose="020B0604020202020204" pitchFamily="34" charset="0"/>
                <a:cs typeface="Arial" panose="020B0604020202020204" pitchFamily="34" charset="0"/>
              </a:rPr>
              <a:t>leave</a:t>
            </a:r>
          </a:p>
          <a:p>
            <a:pPr marL="342900" indent="-342900">
              <a:buFont typeface="Arial" panose="020B0604020202020204" pitchFamily="34" charset="0"/>
              <a:buChar char="•"/>
            </a:pPr>
            <a:r>
              <a:rPr lang="en-US" sz="2200" b="1" dirty="0" smtClean="0">
                <a:solidFill>
                  <a:schemeClr val="accent6"/>
                </a:solidFill>
                <a:latin typeface="Arial" panose="020B0604020202020204" pitchFamily="34" charset="0"/>
                <a:cs typeface="Arial" panose="020B0604020202020204" pitchFamily="34" charset="0"/>
              </a:rPr>
              <a:t>Charter school </a:t>
            </a:r>
            <a:r>
              <a:rPr lang="en-US" sz="2200" b="1" dirty="0">
                <a:solidFill>
                  <a:schemeClr val="accent6"/>
                </a:solidFill>
                <a:latin typeface="Arial" panose="020B0604020202020204" pitchFamily="34" charset="0"/>
                <a:cs typeface="Arial" panose="020B0604020202020204" pitchFamily="34" charset="0"/>
              </a:rPr>
              <a:t>leave</a:t>
            </a:r>
          </a:p>
          <a:p>
            <a:pPr marL="342900" indent="-342900">
              <a:buFont typeface="Arial" panose="020B0604020202020204" pitchFamily="34" charset="0"/>
              <a:buChar char="•"/>
            </a:pPr>
            <a:r>
              <a:rPr lang="en-US" sz="2200" b="1" dirty="0">
                <a:solidFill>
                  <a:schemeClr val="accent6"/>
                </a:solidFill>
                <a:latin typeface="Arial" panose="020B0604020202020204" pitchFamily="34" charset="0"/>
                <a:cs typeface="Arial" panose="020B0604020202020204" pitchFamily="34" charset="0"/>
              </a:rPr>
              <a:t>Unauthorized leave </a:t>
            </a:r>
          </a:p>
          <a:p>
            <a:endParaRPr lang="en-US" dirty="0"/>
          </a:p>
        </p:txBody>
      </p:sp>
      <p:pic>
        <p:nvPicPr>
          <p:cNvPr id="4" name="Picture 3" descr="USC &lt;strong&gt;Employee&lt;/strong&gt; Gateway | US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4960" y="3967842"/>
            <a:ext cx="3317124" cy="1333500"/>
          </a:xfrm>
          <a:prstGeom prst="rect">
            <a:avLst/>
          </a:prstGeom>
        </p:spPr>
      </p:pic>
    </p:spTree>
    <p:extLst>
      <p:ext uri="{BB962C8B-B14F-4D97-AF65-F5344CB8AC3E}">
        <p14:creationId xmlns:p14="http://schemas.microsoft.com/office/powerpoint/2010/main" val="36383781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7650" y="99754"/>
            <a:ext cx="8414212" cy="714894"/>
          </a:xfrm>
        </p:spPr>
        <p:txBody>
          <a:bodyPr/>
          <a:lstStyle/>
          <a:p>
            <a:pPr algn="ctr"/>
            <a:r>
              <a:rPr lang="en-US" dirty="0" smtClean="0">
                <a:solidFill>
                  <a:srgbClr val="00B050"/>
                </a:solidFill>
              </a:rPr>
              <a:t>Employee Health Services</a:t>
            </a:r>
            <a:endParaRPr lang="en-US" dirty="0"/>
          </a:p>
        </p:txBody>
      </p:sp>
      <p:sp>
        <p:nvSpPr>
          <p:cNvPr id="3" name="Content Placeholder 2"/>
          <p:cNvSpPr>
            <a:spLocks noGrp="1"/>
          </p:cNvSpPr>
          <p:nvPr>
            <p:ph sz="quarter" idx="11"/>
          </p:nvPr>
        </p:nvSpPr>
        <p:spPr>
          <a:xfrm>
            <a:off x="247650" y="814647"/>
            <a:ext cx="8597092" cy="5527964"/>
          </a:xfrm>
        </p:spPr>
        <p:txBody>
          <a:bodyPr/>
          <a:lstStyle/>
          <a:p>
            <a:pPr algn="ctr" eaLnBrk="0" hangingPunct="0"/>
            <a:r>
              <a:rPr lang="en-US" sz="2400" b="1" dirty="0" smtClean="0">
                <a:solidFill>
                  <a:srgbClr val="00B050"/>
                </a:solidFill>
                <a:latin typeface="Arial" panose="020B0604020202020204" pitchFamily="34" charset="0"/>
                <a:cs typeface="Arial" panose="020B0604020202020204" pitchFamily="34" charset="0"/>
              </a:rPr>
              <a:t>Workers Compensation/Sick Leave</a:t>
            </a:r>
            <a:endParaRPr lang="en-US" sz="2400" b="1" dirty="0">
              <a:solidFill>
                <a:srgbClr val="00B050"/>
              </a:solidFill>
              <a:latin typeface="Arial" panose="020B0604020202020204" pitchFamily="34" charset="0"/>
              <a:cs typeface="Arial" panose="020B0604020202020204" pitchFamily="34" charset="0"/>
            </a:endParaRPr>
          </a:p>
          <a:p>
            <a:pPr algn="ctr" eaLnBrk="0" hangingPunct="0"/>
            <a:r>
              <a:rPr lang="en-US" sz="2400" b="1" dirty="0">
                <a:solidFill>
                  <a:srgbClr val="00B050"/>
                </a:solidFill>
                <a:latin typeface="Arial" panose="020B0604020202020204" pitchFamily="34" charset="0"/>
                <a:cs typeface="Arial" panose="020B0604020202020204" pitchFamily="34" charset="0"/>
              </a:rPr>
              <a:t>How do I </a:t>
            </a:r>
            <a:r>
              <a:rPr lang="en-US" sz="2400" b="1" dirty="0" smtClean="0">
                <a:solidFill>
                  <a:srgbClr val="00B050"/>
                </a:solidFill>
                <a:latin typeface="Arial" panose="020B0604020202020204" pitchFamily="34" charset="0"/>
                <a:cs typeface="Arial" panose="020B0604020202020204" pitchFamily="34" charset="0"/>
              </a:rPr>
              <a:t>code on the TPER?</a:t>
            </a:r>
            <a:endParaRPr lang="en-US" sz="2400" b="1" dirty="0">
              <a:solidFill>
                <a:srgbClr val="00B050"/>
              </a:solidFill>
              <a:latin typeface="Arial" panose="020B0604020202020204" pitchFamily="34" charset="0"/>
              <a:cs typeface="Arial" panose="020B0604020202020204" pitchFamily="34" charset="0"/>
            </a:endParaRPr>
          </a:p>
          <a:p>
            <a:pPr eaLnBrk="0" hangingPunct="0"/>
            <a:r>
              <a:rPr lang="en-US" sz="2200" b="1" dirty="0">
                <a:solidFill>
                  <a:schemeClr val="accent6"/>
                </a:solidFill>
                <a:latin typeface="Arial" panose="020B0604020202020204" pitchFamily="34" charset="0"/>
                <a:cs typeface="Arial" panose="020B0604020202020204" pitchFamily="34" charset="0"/>
              </a:rPr>
              <a:t>Scenario #1</a:t>
            </a:r>
          </a:p>
          <a:p>
            <a:pPr eaLnBrk="0" hangingPunct="0"/>
            <a:r>
              <a:rPr lang="en-US" sz="2200" b="1" dirty="0" smtClean="0">
                <a:solidFill>
                  <a:schemeClr val="accent6"/>
                </a:solidFill>
                <a:latin typeface="Arial" panose="020B0604020202020204" pitchFamily="34" charset="0"/>
                <a:cs typeface="Arial" panose="020B0604020202020204" pitchFamily="34" charset="0"/>
              </a:rPr>
              <a:t>An employee reports they fell and got hurt during work hours</a:t>
            </a:r>
          </a:p>
          <a:p>
            <a:pPr eaLnBrk="0" hangingPunct="0"/>
            <a:r>
              <a:rPr lang="en-US" sz="2200" b="1" dirty="0">
                <a:solidFill>
                  <a:schemeClr val="accent6"/>
                </a:solidFill>
                <a:latin typeface="Arial" panose="020B0604020202020204" pitchFamily="34" charset="0"/>
                <a:cs typeface="Arial" panose="020B0604020202020204" pitchFamily="34" charset="0"/>
              </a:rPr>
              <a:t> </a:t>
            </a:r>
          </a:p>
          <a:p>
            <a:pPr eaLnBrk="0" hangingPunct="0"/>
            <a:r>
              <a:rPr lang="en-US" sz="2200" b="1" dirty="0">
                <a:solidFill>
                  <a:schemeClr val="accent6"/>
                </a:solidFill>
                <a:latin typeface="Arial" panose="020B0604020202020204" pitchFamily="34" charset="0"/>
                <a:cs typeface="Arial" panose="020B0604020202020204" pitchFamily="34" charset="0"/>
              </a:rPr>
              <a:t>Which of the following do you need to </a:t>
            </a:r>
            <a:r>
              <a:rPr lang="en-US" sz="2200" b="1" dirty="0" smtClean="0">
                <a:solidFill>
                  <a:schemeClr val="accent6"/>
                </a:solidFill>
                <a:latin typeface="Arial" panose="020B0604020202020204" pitchFamily="34" charset="0"/>
                <a:cs typeface="Arial" panose="020B0604020202020204" pitchFamily="34" charset="0"/>
              </a:rPr>
              <a:t>do to ensure the process is followed correctly?</a:t>
            </a:r>
            <a:r>
              <a:rPr lang="en-US" sz="2200" b="1" dirty="0">
                <a:solidFill>
                  <a:schemeClr val="accent6"/>
                </a:solidFill>
                <a:latin typeface="Arial" panose="020B0604020202020204" pitchFamily="34" charset="0"/>
                <a:cs typeface="Arial" panose="020B0604020202020204" pitchFamily="34" charset="0"/>
              </a:rPr>
              <a:t> </a:t>
            </a:r>
          </a:p>
          <a:p>
            <a:pPr marL="457200" indent="-457200" eaLnBrk="0" hangingPunct="0">
              <a:buFont typeface="+mj-lt"/>
              <a:buAutoNum type="alphaLcPeriod"/>
            </a:pPr>
            <a:r>
              <a:rPr lang="en-US" sz="2200" b="1" dirty="0" smtClean="0">
                <a:solidFill>
                  <a:srgbClr val="FF0000"/>
                </a:solidFill>
                <a:latin typeface="Arial" panose="020B0604020202020204" pitchFamily="34" charset="0"/>
                <a:cs typeface="Arial" panose="020B0604020202020204" pitchFamily="34" charset="0"/>
              </a:rPr>
              <a:t>Submit the claim and code employee F78</a:t>
            </a:r>
            <a:endParaRPr lang="en-US" sz="2200" b="1" dirty="0">
              <a:solidFill>
                <a:srgbClr val="FF0000"/>
              </a:solidFill>
              <a:latin typeface="Arial" panose="020B0604020202020204" pitchFamily="34" charset="0"/>
              <a:cs typeface="Arial" panose="020B0604020202020204" pitchFamily="34" charset="0"/>
            </a:endParaRPr>
          </a:p>
          <a:p>
            <a:pPr marL="457200" indent="-457200" eaLnBrk="0" hangingPunct="0">
              <a:buFont typeface="+mj-lt"/>
              <a:buAutoNum type="alphaLcPeriod"/>
            </a:pPr>
            <a:r>
              <a:rPr lang="en-US" sz="2200" dirty="0" smtClean="0">
                <a:solidFill>
                  <a:schemeClr val="accent6"/>
                </a:solidFill>
                <a:latin typeface="Arial" panose="020B0604020202020204" pitchFamily="34" charset="0"/>
                <a:cs typeface="Arial" panose="020B0604020202020204" pitchFamily="34" charset="0"/>
              </a:rPr>
              <a:t>Submit the claim and code employee F04</a:t>
            </a:r>
            <a:endParaRPr lang="en-US" sz="2200" dirty="0">
              <a:solidFill>
                <a:schemeClr val="accent6"/>
              </a:solidFill>
              <a:latin typeface="Arial" panose="020B0604020202020204" pitchFamily="34" charset="0"/>
              <a:cs typeface="Arial" panose="020B0604020202020204" pitchFamily="34" charset="0"/>
            </a:endParaRPr>
          </a:p>
          <a:p>
            <a:pPr marL="457200" indent="-457200" eaLnBrk="0" hangingPunct="0">
              <a:buFont typeface="+mj-lt"/>
              <a:buAutoNum type="alphaLcPeriod"/>
            </a:pPr>
            <a:r>
              <a:rPr lang="en-US" sz="2200" dirty="0" smtClean="0">
                <a:solidFill>
                  <a:schemeClr val="accent6"/>
                </a:solidFill>
                <a:latin typeface="Arial" panose="020B0604020202020204" pitchFamily="34" charset="0"/>
                <a:cs typeface="Arial" panose="020B0604020202020204" pitchFamily="34" charset="0"/>
              </a:rPr>
              <a:t>Ensure employee completes SEH-3 absence card and code  employee F04</a:t>
            </a:r>
            <a:endParaRPr lang="en-US" sz="2200" dirty="0">
              <a:solidFill>
                <a:schemeClr val="accent6"/>
              </a:solidFill>
              <a:latin typeface="Arial" panose="020B0604020202020204" pitchFamily="34" charset="0"/>
              <a:cs typeface="Arial" panose="020B0604020202020204" pitchFamily="34" charset="0"/>
            </a:endParaRPr>
          </a:p>
          <a:p>
            <a:pPr marL="457200" indent="-457200" eaLnBrk="0" hangingPunct="0">
              <a:buFont typeface="+mj-lt"/>
              <a:buAutoNum type="alphaLcPeriod"/>
            </a:pPr>
            <a:r>
              <a:rPr lang="en-US" sz="2200" dirty="0" smtClean="0">
                <a:solidFill>
                  <a:schemeClr val="accent6"/>
                </a:solidFill>
                <a:latin typeface="Arial" panose="020B0604020202020204" pitchFamily="34" charset="0"/>
                <a:cs typeface="Arial" panose="020B0604020202020204" pitchFamily="34" charset="0"/>
              </a:rPr>
              <a:t>Do not submit claim and wait to hear from the Workers Comp Office</a:t>
            </a:r>
            <a:endParaRPr lang="en-US" sz="2200" dirty="0">
              <a:solidFill>
                <a:schemeClr val="accent6"/>
              </a:solidFill>
              <a:latin typeface="Arial" panose="020B0604020202020204" pitchFamily="34" charset="0"/>
              <a:cs typeface="Arial" panose="020B0604020202020204" pitchFamily="34" charset="0"/>
            </a:endParaRPr>
          </a:p>
          <a:p>
            <a:pPr eaLnBrk="0" hangingPunct="0"/>
            <a:endParaRPr lang="en-US" sz="2400" b="1"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50609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7649" y="224444"/>
            <a:ext cx="8189769" cy="490451"/>
          </a:xfrm>
        </p:spPr>
        <p:txBody>
          <a:bodyPr/>
          <a:lstStyle/>
          <a:p>
            <a:pPr algn="ctr"/>
            <a:r>
              <a:rPr lang="en-US" dirty="0" smtClean="0">
                <a:solidFill>
                  <a:srgbClr val="00B050"/>
                </a:solidFill>
              </a:rPr>
              <a:t>Employee Health Services</a:t>
            </a:r>
            <a:endParaRPr lang="en-US" dirty="0">
              <a:solidFill>
                <a:srgbClr val="00B050"/>
              </a:solidFill>
            </a:endParaRPr>
          </a:p>
        </p:txBody>
      </p:sp>
      <p:sp>
        <p:nvSpPr>
          <p:cNvPr id="3" name="Content Placeholder 2"/>
          <p:cNvSpPr>
            <a:spLocks noGrp="1"/>
          </p:cNvSpPr>
          <p:nvPr>
            <p:ph sz="quarter" idx="11"/>
          </p:nvPr>
        </p:nvSpPr>
        <p:spPr>
          <a:xfrm>
            <a:off x="247649" y="364537"/>
            <a:ext cx="8580466" cy="5569528"/>
          </a:xfrm>
        </p:spPr>
        <p:txBody>
          <a:bodyPr/>
          <a:lstStyle/>
          <a:p>
            <a:pPr algn="ctr" eaLnBrk="0" hangingPunct="0"/>
            <a:r>
              <a:rPr lang="en-US" sz="2400" b="1" dirty="0" smtClean="0">
                <a:solidFill>
                  <a:srgbClr val="00B050"/>
                </a:solidFill>
                <a:latin typeface="Arial" panose="020B0604020202020204" pitchFamily="34" charset="0"/>
                <a:cs typeface="Arial" panose="020B0604020202020204" pitchFamily="34" charset="0"/>
              </a:rPr>
              <a:t>Maternity/Parental Leave</a:t>
            </a:r>
            <a:endParaRPr lang="en-US" sz="2400" b="1" dirty="0">
              <a:solidFill>
                <a:srgbClr val="00B050"/>
              </a:solidFill>
              <a:latin typeface="Arial" panose="020B0604020202020204" pitchFamily="34" charset="0"/>
              <a:cs typeface="Arial" panose="020B0604020202020204" pitchFamily="34" charset="0"/>
            </a:endParaRPr>
          </a:p>
          <a:p>
            <a:pPr algn="ctr" eaLnBrk="0" hangingPunct="0"/>
            <a:r>
              <a:rPr lang="en-US" sz="2400" b="1" dirty="0" smtClean="0">
                <a:solidFill>
                  <a:srgbClr val="00B050"/>
                </a:solidFill>
                <a:latin typeface="Arial" panose="020B0604020202020204" pitchFamily="34" charset="0"/>
                <a:cs typeface="Arial" panose="020B0604020202020204" pitchFamily="34" charset="0"/>
              </a:rPr>
              <a:t>Which code is used</a:t>
            </a:r>
            <a:endParaRPr lang="en-US" sz="2400" b="1" dirty="0">
              <a:solidFill>
                <a:srgbClr val="00B050"/>
              </a:solidFill>
              <a:latin typeface="Arial" panose="020B0604020202020204" pitchFamily="34" charset="0"/>
              <a:cs typeface="Arial" panose="020B0604020202020204" pitchFamily="34" charset="0"/>
            </a:endParaRPr>
          </a:p>
          <a:p>
            <a:pPr eaLnBrk="0" hangingPunct="0"/>
            <a:r>
              <a:rPr lang="en-US" sz="2400" b="1" dirty="0">
                <a:solidFill>
                  <a:schemeClr val="accent6"/>
                </a:solidFill>
                <a:latin typeface="Arial" panose="020B0604020202020204" pitchFamily="34" charset="0"/>
                <a:cs typeface="Arial" panose="020B0604020202020204" pitchFamily="34" charset="0"/>
              </a:rPr>
              <a:t>Scenario #2</a:t>
            </a:r>
          </a:p>
          <a:p>
            <a:pPr eaLnBrk="0" hangingPunct="0"/>
            <a:r>
              <a:rPr lang="en-US" sz="2400" b="1" dirty="0" smtClean="0">
                <a:solidFill>
                  <a:schemeClr val="accent6"/>
                </a:solidFill>
                <a:latin typeface="Arial" panose="020B0604020202020204" pitchFamily="34" charset="0"/>
                <a:cs typeface="Arial" panose="020B0604020202020204" pitchFamily="34" charset="0"/>
              </a:rPr>
              <a:t>An employee reports that they are expecting.</a:t>
            </a:r>
          </a:p>
          <a:p>
            <a:pPr eaLnBrk="0" hangingPunct="0"/>
            <a:endParaRPr lang="en-US" sz="2400" b="1" dirty="0">
              <a:solidFill>
                <a:schemeClr val="accent6"/>
              </a:solidFill>
              <a:latin typeface="Arial" panose="020B0604020202020204" pitchFamily="34" charset="0"/>
              <a:cs typeface="Arial" panose="020B0604020202020204" pitchFamily="34" charset="0"/>
            </a:endParaRPr>
          </a:p>
          <a:p>
            <a:pPr eaLnBrk="0" hangingPunct="0"/>
            <a:r>
              <a:rPr lang="en-US" sz="2400" b="1" dirty="0">
                <a:solidFill>
                  <a:schemeClr val="accent6"/>
                </a:solidFill>
                <a:latin typeface="Arial" panose="020B0604020202020204" pitchFamily="34" charset="0"/>
                <a:cs typeface="Arial" panose="020B0604020202020204" pitchFamily="34" charset="0"/>
              </a:rPr>
              <a:t>Which of the following do you need to </a:t>
            </a:r>
            <a:r>
              <a:rPr lang="en-US" sz="2400" b="1" dirty="0" smtClean="0">
                <a:solidFill>
                  <a:schemeClr val="accent6"/>
                </a:solidFill>
                <a:latin typeface="Arial" panose="020B0604020202020204" pitchFamily="34" charset="0"/>
                <a:cs typeface="Arial" panose="020B0604020202020204" pitchFamily="34" charset="0"/>
              </a:rPr>
              <a:t>ensure the process is followed correctly?</a:t>
            </a:r>
            <a:endParaRPr lang="en-US" sz="2400" b="1" dirty="0">
              <a:solidFill>
                <a:schemeClr val="accent6"/>
              </a:solidFill>
              <a:latin typeface="Arial" panose="020B0604020202020204" pitchFamily="34" charset="0"/>
              <a:cs typeface="Arial" panose="020B0604020202020204" pitchFamily="34" charset="0"/>
            </a:endParaRPr>
          </a:p>
          <a:p>
            <a:pPr marL="171450" indent="-171450" eaLnBrk="0" hangingPunct="0">
              <a:buFont typeface="Wingdings" panose="05000000000000000000" pitchFamily="2" charset="2"/>
              <a:buChar char="§"/>
            </a:pPr>
            <a:endParaRPr lang="en-US" sz="800" b="1" dirty="0" smtClean="0">
              <a:solidFill>
                <a:schemeClr val="accent6"/>
              </a:solidFill>
              <a:latin typeface="Arial" panose="020B0604020202020204" pitchFamily="34" charset="0"/>
              <a:cs typeface="Arial" panose="020B0604020202020204" pitchFamily="34" charset="0"/>
            </a:endParaRPr>
          </a:p>
          <a:p>
            <a:pPr marL="457200" indent="-457200" eaLnBrk="0" hangingPunct="0">
              <a:buFont typeface="+mj-lt"/>
              <a:buAutoNum type="alphaLcPeriod"/>
            </a:pPr>
            <a:r>
              <a:rPr lang="en-US" sz="2400" dirty="0" smtClean="0">
                <a:solidFill>
                  <a:schemeClr val="accent6"/>
                </a:solidFill>
                <a:latin typeface="Arial" panose="020B0604020202020204" pitchFamily="34" charset="0"/>
                <a:cs typeface="Arial" panose="020B0604020202020204" pitchFamily="34" charset="0"/>
              </a:rPr>
              <a:t>Enter F60 coding-approved unpaid leave</a:t>
            </a:r>
            <a:endParaRPr lang="en-US" sz="2200" dirty="0">
              <a:solidFill>
                <a:schemeClr val="accent6"/>
              </a:solidFill>
              <a:latin typeface="Arial" panose="020B0604020202020204" pitchFamily="34" charset="0"/>
              <a:cs typeface="Arial" panose="020B0604020202020204" pitchFamily="34" charset="0"/>
            </a:endParaRPr>
          </a:p>
          <a:p>
            <a:pPr marL="457200" indent="-457200" eaLnBrk="0" hangingPunct="0">
              <a:buFont typeface="+mj-lt"/>
              <a:buAutoNum type="alphaLcPeriod"/>
            </a:pPr>
            <a:r>
              <a:rPr lang="en-US" sz="2200" b="1" dirty="0" smtClean="0">
                <a:solidFill>
                  <a:srgbClr val="FF0000"/>
                </a:solidFill>
                <a:latin typeface="Arial" panose="020B0604020202020204" pitchFamily="34" charset="0"/>
                <a:cs typeface="Arial" panose="020B0604020202020204" pitchFamily="34" charset="0"/>
              </a:rPr>
              <a:t>Ensure employee reaches out to Employee Health Services ASAP &amp; when employee begins maternity leave, code F04</a:t>
            </a:r>
          </a:p>
          <a:p>
            <a:pPr marL="457200" indent="-457200" eaLnBrk="0" hangingPunct="0">
              <a:buFont typeface="+mj-lt"/>
              <a:buAutoNum type="alphaLcPeriod"/>
            </a:pPr>
            <a:r>
              <a:rPr lang="en-US" sz="2200" dirty="0" smtClean="0">
                <a:solidFill>
                  <a:schemeClr val="accent6"/>
                </a:solidFill>
                <a:latin typeface="Arial" panose="020B0604020202020204" pitchFamily="34" charset="0"/>
                <a:cs typeface="Arial" panose="020B0604020202020204" pitchFamily="34" charset="0"/>
              </a:rPr>
              <a:t>Do not enter any coding</a:t>
            </a:r>
            <a:endParaRPr lang="en-US" sz="2200" dirty="0">
              <a:solidFill>
                <a:schemeClr val="accent6"/>
              </a:solidFill>
              <a:latin typeface="Arial" panose="020B0604020202020204" pitchFamily="34" charset="0"/>
              <a:cs typeface="Arial" panose="020B0604020202020204" pitchFamily="34" charset="0"/>
            </a:endParaRPr>
          </a:p>
          <a:p>
            <a:pPr marL="457200" indent="-457200" eaLnBrk="0" hangingPunct="0">
              <a:buFont typeface="+mj-lt"/>
              <a:buAutoNum type="alphaLcPeriod"/>
            </a:pPr>
            <a:r>
              <a:rPr lang="en-US" sz="2200" dirty="0" smtClean="0">
                <a:solidFill>
                  <a:schemeClr val="accent6"/>
                </a:solidFill>
                <a:latin typeface="Arial" panose="020B0604020202020204" pitchFamily="34" charset="0"/>
                <a:cs typeface="Arial" panose="020B0604020202020204" pitchFamily="34" charset="0"/>
              </a:rPr>
              <a:t>Enter F01-personal leave</a:t>
            </a:r>
          </a:p>
          <a:p>
            <a:pPr marL="457200" indent="-457200" eaLnBrk="0" hangingPunct="0">
              <a:buFont typeface="+mj-lt"/>
              <a:buAutoNum type="alphaLcPeriod"/>
            </a:pPr>
            <a:r>
              <a:rPr lang="en-US" sz="2200" dirty="0" smtClean="0">
                <a:solidFill>
                  <a:schemeClr val="accent6"/>
                </a:solidFill>
                <a:latin typeface="Arial" panose="020B0604020202020204" pitchFamily="34" charset="0"/>
                <a:cs typeface="Arial" panose="020B0604020202020204" pitchFamily="34" charset="0"/>
              </a:rPr>
              <a:t>Contact Kelly Services for a substitute</a:t>
            </a:r>
            <a:endParaRPr lang="en-US" sz="2200" dirty="0">
              <a:solidFill>
                <a:schemeClr val="accent6"/>
              </a:solidFill>
              <a:latin typeface="Arial" panose="020B0604020202020204" pitchFamily="34" charset="0"/>
              <a:cs typeface="Arial" panose="020B0604020202020204" pitchFamily="34" charset="0"/>
            </a:endParaRPr>
          </a:p>
          <a:p>
            <a:pPr eaLnBrk="0" hangingPunct="0"/>
            <a:endParaRPr lang="en-US" sz="2200" dirty="0">
              <a:solidFill>
                <a:schemeClr val="accent6"/>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4999" y="4588231"/>
            <a:ext cx="2541495" cy="1754161"/>
          </a:xfrm>
          <a:prstGeom prst="rect">
            <a:avLst/>
          </a:prstGeom>
        </p:spPr>
      </p:pic>
    </p:spTree>
    <p:extLst>
      <p:ext uri="{BB962C8B-B14F-4D97-AF65-F5344CB8AC3E}">
        <p14:creationId xmlns:p14="http://schemas.microsoft.com/office/powerpoint/2010/main" val="28758683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7649" y="232756"/>
            <a:ext cx="8455776" cy="573579"/>
          </a:xfrm>
        </p:spPr>
        <p:txBody>
          <a:bodyPr/>
          <a:lstStyle/>
          <a:p>
            <a:pPr algn="ctr"/>
            <a:r>
              <a:rPr lang="en-US" dirty="0" smtClean="0">
                <a:solidFill>
                  <a:srgbClr val="00B050"/>
                </a:solidFill>
              </a:rPr>
              <a:t>Employee Health Services</a:t>
            </a:r>
            <a:endParaRPr lang="en-US" dirty="0">
              <a:solidFill>
                <a:srgbClr val="00B050"/>
              </a:solidFill>
            </a:endParaRPr>
          </a:p>
          <a:p>
            <a:endParaRPr lang="en-US" dirty="0"/>
          </a:p>
        </p:txBody>
      </p:sp>
      <p:sp>
        <p:nvSpPr>
          <p:cNvPr id="3" name="Content Placeholder 2"/>
          <p:cNvSpPr>
            <a:spLocks noGrp="1"/>
          </p:cNvSpPr>
          <p:nvPr>
            <p:ph sz="quarter" idx="11"/>
          </p:nvPr>
        </p:nvSpPr>
        <p:spPr>
          <a:xfrm>
            <a:off x="556954" y="714895"/>
            <a:ext cx="8387541" cy="5652654"/>
          </a:xfrm>
        </p:spPr>
        <p:txBody>
          <a:bodyPr/>
          <a:lstStyle/>
          <a:p>
            <a:pPr algn="ctr" eaLnBrk="0" hangingPunct="0"/>
            <a:r>
              <a:rPr lang="en-US" sz="2400" b="1" dirty="0" smtClean="0">
                <a:solidFill>
                  <a:srgbClr val="00B050"/>
                </a:solidFill>
                <a:latin typeface="Arial" panose="020B0604020202020204" pitchFamily="34" charset="0"/>
                <a:cs typeface="Arial" panose="020B0604020202020204" pitchFamily="34" charset="0"/>
              </a:rPr>
              <a:t>Funeral Leave</a:t>
            </a:r>
            <a:br>
              <a:rPr lang="en-US" sz="2400" b="1" dirty="0" smtClean="0">
                <a:solidFill>
                  <a:srgbClr val="00B050"/>
                </a:solidFill>
                <a:latin typeface="Arial" panose="020B0604020202020204" pitchFamily="34" charset="0"/>
                <a:cs typeface="Arial" panose="020B0604020202020204" pitchFamily="34" charset="0"/>
              </a:rPr>
            </a:br>
            <a:r>
              <a:rPr lang="en-US" sz="2400" b="1" dirty="0" smtClean="0">
                <a:solidFill>
                  <a:srgbClr val="00B050"/>
                </a:solidFill>
                <a:latin typeface="Arial" panose="020B0604020202020204" pitchFamily="34" charset="0"/>
                <a:cs typeface="Arial" panose="020B0604020202020204" pitchFamily="34" charset="0"/>
              </a:rPr>
              <a:t>How do I code staff?</a:t>
            </a:r>
            <a:endParaRPr lang="en-US" sz="1100" b="1" dirty="0">
              <a:solidFill>
                <a:srgbClr val="00B050"/>
              </a:solidFill>
              <a:latin typeface="Arial" panose="020B0604020202020204" pitchFamily="34" charset="0"/>
              <a:cs typeface="Arial" panose="020B0604020202020204" pitchFamily="34" charset="0"/>
            </a:endParaRPr>
          </a:p>
          <a:p>
            <a:pPr eaLnBrk="0" hangingPunct="0"/>
            <a:r>
              <a:rPr lang="en-US" sz="2000" b="1" dirty="0">
                <a:solidFill>
                  <a:schemeClr val="accent6"/>
                </a:solidFill>
                <a:latin typeface="Arial" panose="020B0604020202020204" pitchFamily="34" charset="0"/>
                <a:cs typeface="Arial" panose="020B0604020202020204" pitchFamily="34" charset="0"/>
              </a:rPr>
              <a:t>Scenario </a:t>
            </a:r>
            <a:r>
              <a:rPr lang="en-US" sz="2000" b="1" dirty="0" smtClean="0">
                <a:solidFill>
                  <a:schemeClr val="accent6"/>
                </a:solidFill>
                <a:latin typeface="Arial" panose="020B0604020202020204" pitchFamily="34" charset="0"/>
                <a:cs typeface="Arial" panose="020B0604020202020204" pitchFamily="34" charset="0"/>
              </a:rPr>
              <a:t>#3</a:t>
            </a:r>
            <a:br>
              <a:rPr lang="en-US" sz="2000" b="1" dirty="0" smtClean="0">
                <a:solidFill>
                  <a:schemeClr val="accent6"/>
                </a:solidFill>
                <a:latin typeface="Arial" panose="020B0604020202020204" pitchFamily="34" charset="0"/>
                <a:cs typeface="Arial" panose="020B0604020202020204" pitchFamily="34" charset="0"/>
              </a:rPr>
            </a:br>
            <a:r>
              <a:rPr lang="en-US" sz="2000" b="1" dirty="0" smtClean="0">
                <a:solidFill>
                  <a:schemeClr val="accent6"/>
                </a:solidFill>
                <a:latin typeface="Arial" panose="020B0604020202020204" pitchFamily="34" charset="0"/>
                <a:cs typeface="Arial" panose="020B0604020202020204" pitchFamily="34" charset="0"/>
              </a:rPr>
              <a:t>An employee has a tragic loss of an immediate family member.  </a:t>
            </a:r>
          </a:p>
          <a:p>
            <a:pPr eaLnBrk="0" hangingPunct="0"/>
            <a:r>
              <a:rPr lang="en-US" sz="2000" b="1" dirty="0" smtClean="0">
                <a:solidFill>
                  <a:schemeClr val="accent6"/>
                </a:solidFill>
                <a:latin typeface="Arial" panose="020B0604020202020204" pitchFamily="34" charset="0"/>
                <a:cs typeface="Arial" panose="020B0604020202020204" pitchFamily="34" charset="0"/>
              </a:rPr>
              <a:t/>
            </a:r>
            <a:br>
              <a:rPr lang="en-US" sz="2000" b="1" dirty="0" smtClean="0">
                <a:solidFill>
                  <a:schemeClr val="accent6"/>
                </a:solidFill>
                <a:latin typeface="Arial" panose="020B0604020202020204" pitchFamily="34" charset="0"/>
                <a:cs typeface="Arial" panose="020B0604020202020204" pitchFamily="34" charset="0"/>
              </a:rPr>
            </a:br>
            <a:r>
              <a:rPr lang="en-US" sz="2000" b="1" dirty="0" smtClean="0">
                <a:solidFill>
                  <a:schemeClr val="accent6"/>
                </a:solidFill>
                <a:latin typeface="Arial" panose="020B0604020202020204" pitchFamily="34" charset="0"/>
                <a:cs typeface="Arial" panose="020B0604020202020204" pitchFamily="34" charset="0"/>
              </a:rPr>
              <a:t>Which code should be used?</a:t>
            </a:r>
            <a:endParaRPr lang="en-US" sz="2000" b="1" dirty="0">
              <a:solidFill>
                <a:schemeClr val="accent6"/>
              </a:solidFill>
              <a:latin typeface="Arial" panose="020B0604020202020204" pitchFamily="34" charset="0"/>
              <a:cs typeface="Arial" panose="020B0604020202020204" pitchFamily="34" charset="0"/>
            </a:endParaRPr>
          </a:p>
          <a:p>
            <a:pPr eaLnBrk="0" hangingPunct="0"/>
            <a:r>
              <a:rPr lang="en-US" sz="2200" dirty="0" smtClean="0">
                <a:solidFill>
                  <a:schemeClr val="accent6"/>
                </a:solidFill>
                <a:latin typeface="Arial" panose="020B0604020202020204" pitchFamily="34" charset="0"/>
                <a:cs typeface="Arial" panose="020B0604020202020204" pitchFamily="34" charset="0"/>
              </a:rPr>
              <a:t>a</a:t>
            </a:r>
            <a:r>
              <a:rPr lang="en-US" sz="2200" dirty="0">
                <a:solidFill>
                  <a:schemeClr val="accent6"/>
                </a:solidFill>
                <a:latin typeface="Arial" panose="020B0604020202020204" pitchFamily="34" charset="0"/>
                <a:cs typeface="Arial" panose="020B0604020202020204" pitchFamily="34" charset="0"/>
              </a:rPr>
              <a:t>. </a:t>
            </a:r>
            <a:r>
              <a:rPr lang="en-US" sz="2200" dirty="0" smtClean="0">
                <a:solidFill>
                  <a:schemeClr val="accent6"/>
                </a:solidFill>
                <a:latin typeface="Arial" panose="020B0604020202020204" pitchFamily="34" charset="0"/>
                <a:cs typeface="Arial" panose="020B0604020202020204" pitchFamily="34" charset="0"/>
              </a:rPr>
              <a:t>F13-The day of the funeral</a:t>
            </a:r>
            <a:endParaRPr lang="en-US" sz="2200" dirty="0">
              <a:solidFill>
                <a:schemeClr val="accent6"/>
              </a:solidFill>
              <a:latin typeface="Arial" panose="020B0604020202020204" pitchFamily="34" charset="0"/>
              <a:cs typeface="Arial" panose="020B0604020202020204" pitchFamily="34" charset="0"/>
            </a:endParaRPr>
          </a:p>
          <a:p>
            <a:pPr eaLnBrk="0" hangingPunct="0"/>
            <a:r>
              <a:rPr lang="en-US" sz="2200" dirty="0">
                <a:solidFill>
                  <a:schemeClr val="accent6"/>
                </a:solidFill>
                <a:latin typeface="Arial" panose="020B0604020202020204" pitchFamily="34" charset="0"/>
                <a:cs typeface="Arial" panose="020B0604020202020204" pitchFamily="34" charset="0"/>
              </a:rPr>
              <a:t>b. </a:t>
            </a:r>
            <a:r>
              <a:rPr lang="en-US" sz="2200" dirty="0" smtClean="0">
                <a:solidFill>
                  <a:schemeClr val="accent6"/>
                </a:solidFill>
                <a:latin typeface="Arial" panose="020B0604020202020204" pitchFamily="34" charset="0"/>
                <a:cs typeface="Arial" panose="020B0604020202020204" pitchFamily="34" charset="0"/>
              </a:rPr>
              <a:t>F12-Three work days, including the day of the funeral, taken  within ten days from date of death</a:t>
            </a:r>
            <a:endParaRPr lang="en-US" sz="2200" dirty="0">
              <a:solidFill>
                <a:schemeClr val="accent6"/>
              </a:solidFill>
              <a:latin typeface="Arial" panose="020B0604020202020204" pitchFamily="34" charset="0"/>
              <a:cs typeface="Arial" panose="020B0604020202020204" pitchFamily="34" charset="0"/>
            </a:endParaRPr>
          </a:p>
          <a:p>
            <a:pPr eaLnBrk="0" hangingPunct="0"/>
            <a:r>
              <a:rPr lang="en-US" sz="2200" b="1" dirty="0">
                <a:solidFill>
                  <a:srgbClr val="FF0000"/>
                </a:solidFill>
                <a:latin typeface="Arial" panose="020B0604020202020204" pitchFamily="34" charset="0"/>
                <a:cs typeface="Arial" panose="020B0604020202020204" pitchFamily="34" charset="0"/>
              </a:rPr>
              <a:t>c. </a:t>
            </a:r>
            <a:r>
              <a:rPr lang="en-US" sz="2200" b="1" dirty="0" smtClean="0">
                <a:solidFill>
                  <a:srgbClr val="FF0000"/>
                </a:solidFill>
                <a:latin typeface="Arial" panose="020B0604020202020204" pitchFamily="34" charset="0"/>
                <a:cs typeface="Arial" panose="020B0604020202020204" pitchFamily="34" charset="0"/>
              </a:rPr>
              <a:t>F11-Five work days, including the day of the funeral, taken within ten days from date of death</a:t>
            </a:r>
            <a:endParaRPr lang="en-US" sz="2200" b="1" dirty="0">
              <a:solidFill>
                <a:srgbClr val="FF0000"/>
              </a:solidFill>
              <a:latin typeface="Arial" panose="020B0604020202020204" pitchFamily="34" charset="0"/>
              <a:cs typeface="Arial" panose="020B0604020202020204" pitchFamily="34" charset="0"/>
            </a:endParaRPr>
          </a:p>
          <a:p>
            <a:pPr eaLnBrk="0" hangingPunct="0"/>
            <a:r>
              <a:rPr lang="en-US" sz="2200" dirty="0">
                <a:solidFill>
                  <a:schemeClr val="accent6"/>
                </a:solidFill>
                <a:latin typeface="Arial" panose="020B0604020202020204" pitchFamily="34" charset="0"/>
                <a:cs typeface="Arial" panose="020B0604020202020204" pitchFamily="34" charset="0"/>
              </a:rPr>
              <a:t>d. </a:t>
            </a:r>
            <a:r>
              <a:rPr lang="en-US" sz="2200" dirty="0" smtClean="0">
                <a:solidFill>
                  <a:schemeClr val="accent6"/>
                </a:solidFill>
                <a:latin typeface="Arial" panose="020B0604020202020204" pitchFamily="34" charset="0"/>
                <a:cs typeface="Arial" panose="020B0604020202020204" pitchFamily="34" charset="0"/>
              </a:rPr>
              <a:t>F60-Approved unpaid leave-Employee is not ready to return to work.</a:t>
            </a:r>
          </a:p>
          <a:p>
            <a:pPr eaLnBrk="0" hangingPunct="0"/>
            <a:r>
              <a:rPr lang="en-US" sz="2200" dirty="0" smtClean="0">
                <a:solidFill>
                  <a:schemeClr val="accent6"/>
                </a:solidFill>
                <a:latin typeface="Arial" panose="020B0604020202020204" pitchFamily="34" charset="0"/>
                <a:cs typeface="Arial" panose="020B0604020202020204" pitchFamily="34" charset="0"/>
              </a:rPr>
              <a:t>e.  F41-Period of mourning</a:t>
            </a:r>
            <a:endParaRPr lang="en-US" sz="2200" dirty="0">
              <a:solidFill>
                <a:schemeClr val="accent6"/>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38" y="4921135"/>
            <a:ext cx="1788016" cy="1296266"/>
          </a:xfrm>
          <a:prstGeom prst="rect">
            <a:avLst/>
          </a:prstGeom>
        </p:spPr>
      </p:pic>
    </p:spTree>
    <p:extLst>
      <p:ext uri="{BB962C8B-B14F-4D97-AF65-F5344CB8AC3E}">
        <p14:creationId xmlns:p14="http://schemas.microsoft.com/office/powerpoint/2010/main" val="28605182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7649" y="299258"/>
            <a:ext cx="7957013" cy="939338"/>
          </a:xfrm>
        </p:spPr>
        <p:txBody>
          <a:bodyPr/>
          <a:lstStyle/>
          <a:p>
            <a:pPr algn="ctr"/>
            <a:r>
              <a:rPr lang="en-US" dirty="0" smtClean="0">
                <a:solidFill>
                  <a:srgbClr val="00B050"/>
                </a:solidFill>
              </a:rPr>
              <a:t>Grants Compliance Payroll Processing and Other Issues</a:t>
            </a:r>
            <a:endParaRPr lang="en-US" dirty="0">
              <a:solidFill>
                <a:srgbClr val="00B050"/>
              </a:solidFill>
            </a:endParaRPr>
          </a:p>
        </p:txBody>
      </p:sp>
      <p:sp>
        <p:nvSpPr>
          <p:cNvPr id="3" name="Content Placeholder 2"/>
          <p:cNvSpPr>
            <a:spLocks noGrp="1"/>
          </p:cNvSpPr>
          <p:nvPr>
            <p:ph sz="quarter" idx="11"/>
          </p:nvPr>
        </p:nvSpPr>
        <p:spPr>
          <a:xfrm>
            <a:off x="590204" y="1155469"/>
            <a:ext cx="8096596" cy="5253644"/>
          </a:xfrm>
        </p:spPr>
        <p:txBody>
          <a:bodyPr/>
          <a:lstStyle/>
          <a:p>
            <a:pPr marL="342900" indent="-342900">
              <a:buFont typeface="Arial" panose="020B0604020202020204" pitchFamily="34" charset="0"/>
              <a:buChar char="•"/>
            </a:pPr>
            <a:endParaRPr lang="en-US" sz="2200" dirty="0" smtClean="0">
              <a:solidFill>
                <a:schemeClr val="accent6"/>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solidFill>
                  <a:schemeClr val="accent6"/>
                </a:solidFill>
                <a:latin typeface="Arial" panose="020B0604020202020204" pitchFamily="34" charset="0"/>
                <a:cs typeface="Arial" panose="020B0604020202020204" pitchFamily="34" charset="0"/>
              </a:rPr>
              <a:t>There are Grants Compliance Monitors (GCMs) assigned to each school who can assist you with the do’s and don'ts of paying employees with federal funds as well as the other grants policies and procedures. </a:t>
            </a:r>
          </a:p>
          <a:p>
            <a:pPr marL="342900" indent="-342900">
              <a:buFont typeface="Arial" panose="020B0604020202020204" pitchFamily="34" charset="0"/>
              <a:buChar char="•"/>
            </a:pPr>
            <a:r>
              <a:rPr lang="en-US" sz="2200" dirty="0" smtClean="0">
                <a:solidFill>
                  <a:schemeClr val="accent6"/>
                </a:solidFill>
                <a:latin typeface="Arial" panose="020B0604020202020204" pitchFamily="34" charset="0"/>
                <a:cs typeface="Arial" panose="020B0604020202020204" pitchFamily="34" charset="0"/>
              </a:rPr>
              <a:t>Supplemental Pay processing has specific guidelines for grants and operating.</a:t>
            </a:r>
          </a:p>
          <a:p>
            <a:pPr marL="342900" indent="-342900">
              <a:buFont typeface="Arial" panose="020B0604020202020204" pitchFamily="34" charset="0"/>
              <a:buChar char="•"/>
            </a:pPr>
            <a:r>
              <a:rPr lang="en-US" sz="2200" dirty="0">
                <a:solidFill>
                  <a:schemeClr val="accent6"/>
                </a:solidFill>
                <a:latin typeface="Arial" panose="020B0604020202020204" pitchFamily="34" charset="0"/>
                <a:cs typeface="Arial" panose="020B0604020202020204" pitchFamily="34" charset="0"/>
              </a:rPr>
              <a:t>Grants funds are very specific as to what they can be spent on for pay as well as other activities and purchases at your schools. </a:t>
            </a:r>
            <a:endParaRPr lang="en-US" sz="2200" dirty="0" smtClean="0">
              <a:solidFill>
                <a:schemeClr val="accent6"/>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smtClean="0">
                <a:solidFill>
                  <a:schemeClr val="accent6"/>
                </a:solidFill>
                <a:latin typeface="Arial" panose="020B0604020202020204" pitchFamily="34" charset="0"/>
                <a:cs typeface="Arial" panose="020B0604020202020204" pitchFamily="34" charset="0"/>
              </a:rPr>
              <a:t>Special Education Assistants (1:1s and Classroom Assistants) can only be used for specific purposes. </a:t>
            </a:r>
            <a:endParaRPr lang="en-US" sz="2200" dirty="0">
              <a:solidFill>
                <a:schemeClr val="accent6"/>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4190736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7650" y="99754"/>
            <a:ext cx="8414212" cy="714894"/>
          </a:xfrm>
        </p:spPr>
        <p:txBody>
          <a:bodyPr/>
          <a:lstStyle/>
          <a:p>
            <a:pPr algn="ctr"/>
            <a:r>
              <a:rPr lang="en-US" dirty="0">
                <a:solidFill>
                  <a:srgbClr val="00B050"/>
                </a:solidFill>
              </a:rPr>
              <a:t>Grant </a:t>
            </a:r>
            <a:r>
              <a:rPr lang="en-US" dirty="0" smtClean="0">
                <a:solidFill>
                  <a:srgbClr val="00B050"/>
                </a:solidFill>
              </a:rPr>
              <a:t>Compliance </a:t>
            </a:r>
            <a:endParaRPr lang="en-US" dirty="0"/>
          </a:p>
        </p:txBody>
      </p:sp>
      <p:sp>
        <p:nvSpPr>
          <p:cNvPr id="3" name="Content Placeholder 2"/>
          <p:cNvSpPr>
            <a:spLocks noGrp="1"/>
          </p:cNvSpPr>
          <p:nvPr>
            <p:ph sz="quarter" idx="11"/>
          </p:nvPr>
        </p:nvSpPr>
        <p:spPr>
          <a:xfrm>
            <a:off x="247650" y="814647"/>
            <a:ext cx="8597092" cy="5527964"/>
          </a:xfrm>
        </p:spPr>
        <p:txBody>
          <a:bodyPr/>
          <a:lstStyle/>
          <a:p>
            <a:pPr algn="ctr" eaLnBrk="0" hangingPunct="0"/>
            <a:r>
              <a:rPr lang="en-US" sz="2400" b="1" dirty="0">
                <a:solidFill>
                  <a:srgbClr val="00B050"/>
                </a:solidFill>
                <a:latin typeface="Arial" panose="020B0604020202020204" pitchFamily="34" charset="0"/>
                <a:cs typeface="Arial" panose="020B0604020202020204" pitchFamily="34" charset="0"/>
              </a:rPr>
              <a:t>Supplemental Pay</a:t>
            </a:r>
          </a:p>
          <a:p>
            <a:pPr algn="ctr" eaLnBrk="0" hangingPunct="0"/>
            <a:r>
              <a:rPr lang="en-US" sz="2400" b="1" dirty="0">
                <a:solidFill>
                  <a:srgbClr val="00B050"/>
                </a:solidFill>
                <a:latin typeface="Arial" panose="020B0604020202020204" pitchFamily="34" charset="0"/>
                <a:cs typeface="Arial" panose="020B0604020202020204" pitchFamily="34" charset="0"/>
              </a:rPr>
              <a:t>How do I pay staff for PD / EC</a:t>
            </a:r>
            <a:r>
              <a:rPr lang="en-US" sz="2400" b="1" dirty="0" smtClean="0">
                <a:solidFill>
                  <a:srgbClr val="00B050"/>
                </a:solidFill>
                <a:latin typeface="Arial" panose="020B0604020202020204" pitchFamily="34" charset="0"/>
                <a:cs typeface="Arial" panose="020B0604020202020204" pitchFamily="34" charset="0"/>
              </a:rPr>
              <a:t>?</a:t>
            </a:r>
            <a:endParaRPr lang="en-US" sz="2400" b="1" dirty="0">
              <a:solidFill>
                <a:srgbClr val="00B050"/>
              </a:solidFill>
              <a:latin typeface="Arial" panose="020B0604020202020204" pitchFamily="34" charset="0"/>
              <a:cs typeface="Arial" panose="020B0604020202020204" pitchFamily="34" charset="0"/>
            </a:endParaRPr>
          </a:p>
          <a:p>
            <a:pPr eaLnBrk="0" hangingPunct="0"/>
            <a:r>
              <a:rPr lang="en-US" sz="2200" b="1" dirty="0">
                <a:solidFill>
                  <a:schemeClr val="accent6"/>
                </a:solidFill>
                <a:latin typeface="Arial" panose="020B0604020202020204" pitchFamily="34" charset="0"/>
                <a:cs typeface="Arial" panose="020B0604020202020204" pitchFamily="34" charset="0"/>
              </a:rPr>
              <a:t>Scenario #1</a:t>
            </a:r>
          </a:p>
          <a:p>
            <a:pPr eaLnBrk="0" hangingPunct="0"/>
            <a:r>
              <a:rPr lang="en-US" sz="2200" b="1" dirty="0">
                <a:solidFill>
                  <a:schemeClr val="accent6"/>
                </a:solidFill>
                <a:latin typeface="Arial" panose="020B0604020202020204" pitchFamily="34" charset="0"/>
                <a:cs typeface="Arial" panose="020B0604020202020204" pitchFamily="34" charset="0"/>
              </a:rPr>
              <a:t>You plan on holding an after-school PD session for staff.  You expect to use Title I funding</a:t>
            </a:r>
            <a:r>
              <a:rPr lang="en-US" sz="2200" b="1" dirty="0" smtClean="0">
                <a:solidFill>
                  <a:schemeClr val="accent6"/>
                </a:solidFill>
                <a:latin typeface="Arial" panose="020B0604020202020204" pitchFamily="34" charset="0"/>
                <a:cs typeface="Arial" panose="020B0604020202020204" pitchFamily="34" charset="0"/>
              </a:rPr>
              <a:t>.</a:t>
            </a:r>
          </a:p>
          <a:p>
            <a:pPr eaLnBrk="0" hangingPunct="0"/>
            <a:r>
              <a:rPr lang="en-US" sz="2200" b="1" dirty="0">
                <a:solidFill>
                  <a:schemeClr val="accent6"/>
                </a:solidFill>
                <a:latin typeface="Arial" panose="020B0604020202020204" pitchFamily="34" charset="0"/>
                <a:cs typeface="Arial" panose="020B0604020202020204" pitchFamily="34" charset="0"/>
              </a:rPr>
              <a:t> </a:t>
            </a:r>
          </a:p>
          <a:p>
            <a:pPr eaLnBrk="0" hangingPunct="0"/>
            <a:r>
              <a:rPr lang="en-US" sz="2200" b="1" dirty="0">
                <a:solidFill>
                  <a:schemeClr val="accent6"/>
                </a:solidFill>
                <a:latin typeface="Arial" panose="020B0604020202020204" pitchFamily="34" charset="0"/>
                <a:cs typeface="Arial" panose="020B0604020202020204" pitchFamily="34" charset="0"/>
              </a:rPr>
              <a:t>Which of the following do you need to be able to pay staff using Title I?</a:t>
            </a:r>
          </a:p>
          <a:p>
            <a:pPr eaLnBrk="0" hangingPunct="0"/>
            <a:r>
              <a:rPr lang="en-US" sz="2200" b="1" dirty="0">
                <a:solidFill>
                  <a:schemeClr val="accent6"/>
                </a:solidFill>
                <a:latin typeface="Arial" panose="020B0604020202020204" pitchFamily="34" charset="0"/>
                <a:cs typeface="Arial" panose="020B0604020202020204" pitchFamily="34" charset="0"/>
              </a:rPr>
              <a:t> </a:t>
            </a:r>
          </a:p>
          <a:p>
            <a:pPr eaLnBrk="0" hangingPunct="0"/>
            <a:r>
              <a:rPr lang="en-US" sz="2200" b="1" dirty="0">
                <a:solidFill>
                  <a:srgbClr val="FF0000"/>
                </a:solidFill>
                <a:latin typeface="Arial" panose="020B0604020202020204" pitchFamily="34" charset="0"/>
                <a:cs typeface="Arial" panose="020B0604020202020204" pitchFamily="34" charset="0"/>
              </a:rPr>
              <a:t>a. PD/EC Request Form</a:t>
            </a:r>
          </a:p>
          <a:p>
            <a:pPr eaLnBrk="0" hangingPunct="0"/>
            <a:r>
              <a:rPr lang="en-US" sz="2200" dirty="0">
                <a:solidFill>
                  <a:schemeClr val="accent6"/>
                </a:solidFill>
                <a:latin typeface="Arial" panose="020B0604020202020204" pitchFamily="34" charset="0"/>
                <a:cs typeface="Arial" panose="020B0604020202020204" pitchFamily="34" charset="0"/>
              </a:rPr>
              <a:t>b. Board Action Item</a:t>
            </a:r>
          </a:p>
          <a:p>
            <a:pPr eaLnBrk="0" hangingPunct="0"/>
            <a:r>
              <a:rPr lang="en-US" sz="2200" dirty="0">
                <a:solidFill>
                  <a:schemeClr val="accent6"/>
                </a:solidFill>
                <a:latin typeface="Arial" panose="020B0604020202020204" pitchFamily="34" charset="0"/>
                <a:cs typeface="Arial" panose="020B0604020202020204" pitchFamily="34" charset="0"/>
              </a:rPr>
              <a:t>c. Title I Budget Adjustment</a:t>
            </a:r>
          </a:p>
          <a:p>
            <a:pPr eaLnBrk="0" hangingPunct="0"/>
            <a:r>
              <a:rPr lang="en-US" sz="2200" dirty="0">
                <a:solidFill>
                  <a:schemeClr val="accent6"/>
                </a:solidFill>
                <a:latin typeface="Arial" panose="020B0604020202020204" pitchFamily="34" charset="0"/>
                <a:cs typeface="Arial" panose="020B0604020202020204" pitchFamily="34" charset="0"/>
              </a:rPr>
              <a:t>d. PD / EC Attendance Log</a:t>
            </a:r>
          </a:p>
          <a:p>
            <a:pPr eaLnBrk="0" hangingPunct="0"/>
            <a:r>
              <a:rPr lang="en-US" sz="2200" dirty="0">
                <a:solidFill>
                  <a:schemeClr val="accent6"/>
                </a:solidFill>
                <a:latin typeface="Arial" panose="020B0604020202020204" pitchFamily="34" charset="0"/>
                <a:cs typeface="Arial" panose="020B0604020202020204" pitchFamily="34" charset="0"/>
              </a:rPr>
              <a:t>e. Payroll Modification Request Form</a:t>
            </a:r>
          </a:p>
          <a:p>
            <a:pPr eaLnBrk="0" hangingPunct="0"/>
            <a:endParaRPr lang="en-US" sz="2400" b="1" dirty="0">
              <a:solidFill>
                <a:schemeClr val="accent6"/>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34" y="3860050"/>
            <a:ext cx="2466975" cy="1847850"/>
          </a:xfrm>
          <a:prstGeom prst="rect">
            <a:avLst/>
          </a:prstGeom>
        </p:spPr>
      </p:pic>
    </p:spTree>
    <p:extLst>
      <p:ext uri="{BB962C8B-B14F-4D97-AF65-F5344CB8AC3E}">
        <p14:creationId xmlns:p14="http://schemas.microsoft.com/office/powerpoint/2010/main" val="39884192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7649" y="224444"/>
            <a:ext cx="8189769" cy="490451"/>
          </a:xfrm>
        </p:spPr>
        <p:txBody>
          <a:bodyPr/>
          <a:lstStyle/>
          <a:p>
            <a:pPr algn="ctr"/>
            <a:r>
              <a:rPr lang="en-US" dirty="0" smtClean="0">
                <a:solidFill>
                  <a:srgbClr val="00B050"/>
                </a:solidFill>
              </a:rPr>
              <a:t>Grants Compliance</a:t>
            </a:r>
            <a:endParaRPr lang="en-US" dirty="0">
              <a:solidFill>
                <a:srgbClr val="00B050"/>
              </a:solidFill>
            </a:endParaRPr>
          </a:p>
        </p:txBody>
      </p:sp>
      <p:sp>
        <p:nvSpPr>
          <p:cNvPr id="3" name="Content Placeholder 2"/>
          <p:cNvSpPr>
            <a:spLocks noGrp="1"/>
          </p:cNvSpPr>
          <p:nvPr>
            <p:ph sz="quarter" idx="11"/>
          </p:nvPr>
        </p:nvSpPr>
        <p:spPr>
          <a:xfrm>
            <a:off x="247649" y="781396"/>
            <a:ext cx="8580466" cy="5569528"/>
          </a:xfrm>
        </p:spPr>
        <p:txBody>
          <a:bodyPr/>
          <a:lstStyle/>
          <a:p>
            <a:pPr algn="ctr" eaLnBrk="0" hangingPunct="0"/>
            <a:r>
              <a:rPr lang="en-US" sz="2400" b="1" dirty="0">
                <a:solidFill>
                  <a:srgbClr val="00B050"/>
                </a:solidFill>
                <a:latin typeface="Arial" panose="020B0604020202020204" pitchFamily="34" charset="0"/>
                <a:cs typeface="Arial" panose="020B0604020202020204" pitchFamily="34" charset="0"/>
              </a:rPr>
              <a:t>Supplemental Pay</a:t>
            </a:r>
          </a:p>
          <a:p>
            <a:pPr algn="ctr" eaLnBrk="0" hangingPunct="0"/>
            <a:r>
              <a:rPr lang="en-US" sz="2400" b="1" dirty="0">
                <a:solidFill>
                  <a:srgbClr val="00B050"/>
                </a:solidFill>
                <a:latin typeface="Arial" panose="020B0604020202020204" pitchFamily="34" charset="0"/>
                <a:cs typeface="Arial" panose="020B0604020202020204" pitchFamily="34" charset="0"/>
              </a:rPr>
              <a:t>How do I pay staff for PD / EC? </a:t>
            </a:r>
          </a:p>
          <a:p>
            <a:pPr eaLnBrk="0" hangingPunct="0"/>
            <a:r>
              <a:rPr lang="en-US" sz="2400" b="1" dirty="0">
                <a:solidFill>
                  <a:schemeClr val="accent6"/>
                </a:solidFill>
                <a:latin typeface="Arial" panose="020B0604020202020204" pitchFamily="34" charset="0"/>
                <a:cs typeface="Arial" panose="020B0604020202020204" pitchFamily="34" charset="0"/>
              </a:rPr>
              <a:t>Scenario #2</a:t>
            </a:r>
          </a:p>
          <a:p>
            <a:pPr eaLnBrk="0" hangingPunct="0"/>
            <a:r>
              <a:rPr lang="en-US" sz="2400" b="1" dirty="0">
                <a:solidFill>
                  <a:schemeClr val="accent6"/>
                </a:solidFill>
                <a:latin typeface="Arial" panose="020B0604020202020204" pitchFamily="34" charset="0"/>
                <a:cs typeface="Arial" panose="020B0604020202020204" pitchFamily="34" charset="0"/>
              </a:rPr>
              <a:t>You plan on paying a teacher to run </a:t>
            </a:r>
            <a:r>
              <a:rPr lang="en-US" sz="2400" b="1" dirty="0" smtClean="0">
                <a:solidFill>
                  <a:schemeClr val="accent6"/>
                </a:solidFill>
                <a:latin typeface="Arial" panose="020B0604020202020204" pitchFamily="34" charset="0"/>
                <a:cs typeface="Arial" panose="020B0604020202020204" pitchFamily="34" charset="0"/>
              </a:rPr>
              <a:t>after-school </a:t>
            </a:r>
            <a:r>
              <a:rPr lang="en-US" sz="2400" b="1" dirty="0">
                <a:solidFill>
                  <a:schemeClr val="accent6"/>
                </a:solidFill>
                <a:latin typeface="Arial" panose="020B0604020202020204" pitchFamily="34" charset="0"/>
                <a:cs typeface="Arial" panose="020B0604020202020204" pitchFamily="34" charset="0"/>
              </a:rPr>
              <a:t>Chess Club.  You expect to use Operating funds.  </a:t>
            </a:r>
          </a:p>
          <a:p>
            <a:pPr eaLnBrk="0" hangingPunct="0"/>
            <a:r>
              <a:rPr lang="en-US" sz="2400" b="1" dirty="0">
                <a:solidFill>
                  <a:schemeClr val="accent6"/>
                </a:solidFill>
                <a:latin typeface="Arial" panose="020B0604020202020204" pitchFamily="34" charset="0"/>
                <a:cs typeface="Arial" panose="020B0604020202020204" pitchFamily="34" charset="0"/>
              </a:rPr>
              <a:t>Which of the following do you need to be able to pay staff using Operating?</a:t>
            </a:r>
          </a:p>
          <a:p>
            <a:pPr eaLnBrk="0" hangingPunct="0"/>
            <a:endParaRPr lang="en-US" sz="800" b="1" dirty="0" smtClean="0">
              <a:solidFill>
                <a:schemeClr val="accent6"/>
              </a:solidFill>
              <a:latin typeface="Arial" panose="020B0604020202020204" pitchFamily="34" charset="0"/>
              <a:cs typeface="Arial" panose="020B0604020202020204" pitchFamily="34" charset="0"/>
            </a:endParaRPr>
          </a:p>
          <a:p>
            <a:pPr eaLnBrk="0" hangingPunct="0"/>
            <a:r>
              <a:rPr lang="en-US" sz="2400" dirty="0" smtClean="0">
                <a:solidFill>
                  <a:schemeClr val="accent6"/>
                </a:solidFill>
                <a:latin typeface="Arial" panose="020B0604020202020204" pitchFamily="34" charset="0"/>
                <a:cs typeface="Arial" panose="020B0604020202020204" pitchFamily="34" charset="0"/>
              </a:rPr>
              <a:t>a</a:t>
            </a:r>
            <a:r>
              <a:rPr lang="en-US" sz="2400" dirty="0">
                <a:solidFill>
                  <a:schemeClr val="accent6"/>
                </a:solidFill>
                <a:latin typeface="Arial" panose="020B0604020202020204" pitchFamily="34" charset="0"/>
                <a:cs typeface="Arial" panose="020B0604020202020204" pitchFamily="34" charset="0"/>
              </a:rPr>
              <a:t>. </a:t>
            </a:r>
            <a:r>
              <a:rPr lang="en-US" sz="2200" dirty="0">
                <a:solidFill>
                  <a:schemeClr val="accent6"/>
                </a:solidFill>
                <a:latin typeface="Arial" panose="020B0604020202020204" pitchFamily="34" charset="0"/>
                <a:cs typeface="Arial" panose="020B0604020202020204" pitchFamily="34" charset="0"/>
              </a:rPr>
              <a:t>PD/EC Request Form</a:t>
            </a:r>
          </a:p>
          <a:p>
            <a:pPr eaLnBrk="0" hangingPunct="0"/>
            <a:r>
              <a:rPr lang="en-US" sz="2200" dirty="0">
                <a:solidFill>
                  <a:schemeClr val="accent6"/>
                </a:solidFill>
                <a:latin typeface="Arial" panose="020B0604020202020204" pitchFamily="34" charset="0"/>
                <a:cs typeface="Arial" panose="020B0604020202020204" pitchFamily="34" charset="0"/>
              </a:rPr>
              <a:t>b. Board Action Item</a:t>
            </a:r>
          </a:p>
          <a:p>
            <a:pPr eaLnBrk="0" hangingPunct="0"/>
            <a:r>
              <a:rPr lang="en-US" sz="2200" dirty="0">
                <a:solidFill>
                  <a:schemeClr val="accent6"/>
                </a:solidFill>
                <a:latin typeface="Arial" panose="020B0604020202020204" pitchFamily="34" charset="0"/>
                <a:cs typeface="Arial" panose="020B0604020202020204" pitchFamily="34" charset="0"/>
              </a:rPr>
              <a:t>c. Operating Budget Adjustment</a:t>
            </a:r>
          </a:p>
          <a:p>
            <a:pPr eaLnBrk="0" hangingPunct="0"/>
            <a:r>
              <a:rPr lang="en-US" sz="2200" dirty="0">
                <a:solidFill>
                  <a:schemeClr val="accent6"/>
                </a:solidFill>
                <a:latin typeface="Arial" panose="020B0604020202020204" pitchFamily="34" charset="0"/>
                <a:cs typeface="Arial" panose="020B0604020202020204" pitchFamily="34" charset="0"/>
              </a:rPr>
              <a:t>d. PD / EC Attendance Log</a:t>
            </a:r>
          </a:p>
          <a:p>
            <a:pPr eaLnBrk="0" hangingPunct="0"/>
            <a:r>
              <a:rPr lang="en-US" sz="2200" b="1" dirty="0">
                <a:solidFill>
                  <a:srgbClr val="FF0000"/>
                </a:solidFill>
                <a:latin typeface="Arial" panose="020B0604020202020204" pitchFamily="34" charset="0"/>
                <a:cs typeface="Arial" panose="020B0604020202020204" pitchFamily="34" charset="0"/>
              </a:rPr>
              <a:t>e. Teacher / Student Supplemental Pay Attendance log</a:t>
            </a:r>
          </a:p>
          <a:p>
            <a:pPr eaLnBrk="0" hangingPunct="0"/>
            <a:r>
              <a:rPr lang="en-US" sz="2200" dirty="0">
                <a:solidFill>
                  <a:schemeClr val="accent6"/>
                </a:solidFill>
                <a:latin typeface="Arial" panose="020B0604020202020204" pitchFamily="34" charset="0"/>
                <a:cs typeface="Arial" panose="020B0604020202020204" pitchFamily="34" charset="0"/>
              </a:rPr>
              <a:t>e. Payroll Modification Request Form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1239" y="3464848"/>
            <a:ext cx="2762250" cy="1657350"/>
          </a:xfrm>
          <a:prstGeom prst="rect">
            <a:avLst/>
          </a:prstGeom>
        </p:spPr>
      </p:pic>
    </p:spTree>
    <p:extLst>
      <p:ext uri="{BB962C8B-B14F-4D97-AF65-F5344CB8AC3E}">
        <p14:creationId xmlns:p14="http://schemas.microsoft.com/office/powerpoint/2010/main" val="19475692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7649" y="288926"/>
            <a:ext cx="5047557" cy="434281"/>
          </a:xfrm>
        </p:spPr>
        <p:txBody>
          <a:bodyPr/>
          <a:lstStyle/>
          <a:p>
            <a:r>
              <a:rPr lang="en-US" dirty="0"/>
              <a:t>Grant </a:t>
            </a:r>
            <a:r>
              <a:rPr lang="en-US" dirty="0" smtClean="0"/>
              <a:t>Compliance</a:t>
            </a:r>
            <a:endParaRPr lang="en-US" dirty="0"/>
          </a:p>
        </p:txBody>
      </p:sp>
      <p:sp>
        <p:nvSpPr>
          <p:cNvPr id="3" name="Content Placeholder 2"/>
          <p:cNvSpPr>
            <a:spLocks noGrp="1"/>
          </p:cNvSpPr>
          <p:nvPr>
            <p:ph sz="quarter" idx="11"/>
          </p:nvPr>
        </p:nvSpPr>
        <p:spPr>
          <a:xfrm>
            <a:off x="423949" y="972589"/>
            <a:ext cx="8345979" cy="2402379"/>
          </a:xfrm>
        </p:spPr>
        <p:txBody>
          <a:bodyPr/>
          <a:lstStyle/>
          <a:p>
            <a:pPr algn="ctr"/>
            <a:r>
              <a:rPr lang="en-US" sz="4000" b="1" dirty="0">
                <a:solidFill>
                  <a:schemeClr val="accent6"/>
                </a:solidFill>
                <a:latin typeface="Arial" panose="020B0604020202020204" pitchFamily="34" charset="0"/>
                <a:cs typeface="Arial" panose="020B0604020202020204" pitchFamily="34" charset="0"/>
              </a:rPr>
              <a:t>Special Education </a:t>
            </a:r>
            <a:r>
              <a:rPr lang="en-US" sz="4000" b="1" dirty="0" smtClean="0">
                <a:solidFill>
                  <a:schemeClr val="accent6"/>
                </a:solidFill>
                <a:latin typeface="Arial" panose="020B0604020202020204" pitchFamily="34" charset="0"/>
                <a:cs typeface="Arial" panose="020B0604020202020204" pitchFamily="34" charset="0"/>
              </a:rPr>
              <a:t>Assistants</a:t>
            </a:r>
          </a:p>
          <a:p>
            <a:r>
              <a:rPr lang="en-US" sz="4000" b="1" dirty="0" smtClean="0">
                <a:solidFill>
                  <a:schemeClr val="accent6"/>
                </a:solidFill>
                <a:latin typeface="Arial" panose="020B0604020202020204" pitchFamily="34" charset="0"/>
                <a:cs typeface="Arial" panose="020B0604020202020204" pitchFamily="34" charset="0"/>
              </a:rPr>
              <a:t> </a:t>
            </a:r>
            <a:r>
              <a:rPr lang="en-US" sz="4000" b="1" dirty="0">
                <a:solidFill>
                  <a:schemeClr val="accent6"/>
                </a:solidFill>
                <a:latin typeface="Arial" panose="020B0604020202020204" pitchFamily="34" charset="0"/>
                <a:cs typeface="Arial" panose="020B0604020202020204" pitchFamily="34" charset="0"/>
              </a:rPr>
              <a:t>(1:1s and Classroom Assistants)</a:t>
            </a:r>
          </a:p>
          <a:p>
            <a:endParaRPr lang="en-US" sz="4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5861" y="2286000"/>
            <a:ext cx="4293739" cy="4031674"/>
          </a:xfrm>
          <a:prstGeom prst="rect">
            <a:avLst/>
          </a:prstGeom>
        </p:spPr>
      </p:pic>
    </p:spTree>
    <p:extLst>
      <p:ext uri="{BB962C8B-B14F-4D97-AF65-F5344CB8AC3E}">
        <p14:creationId xmlns:p14="http://schemas.microsoft.com/office/powerpoint/2010/main" val="1752242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7649" y="290945"/>
            <a:ext cx="8173144" cy="474288"/>
          </a:xfrm>
        </p:spPr>
        <p:txBody>
          <a:bodyPr/>
          <a:lstStyle/>
          <a:p>
            <a:pPr algn="ctr"/>
            <a:r>
              <a:rPr lang="en-US" sz="2000" dirty="0"/>
              <a:t>Fun Financial Facts About Schools</a:t>
            </a:r>
          </a:p>
          <a:p>
            <a:endParaRPr lang="en-US" dirty="0"/>
          </a:p>
        </p:txBody>
      </p:sp>
      <p:sp>
        <p:nvSpPr>
          <p:cNvPr id="3" name="Content Placeholder 2"/>
          <p:cNvSpPr>
            <a:spLocks noGrp="1"/>
          </p:cNvSpPr>
          <p:nvPr>
            <p:ph sz="quarter" idx="11"/>
          </p:nvPr>
        </p:nvSpPr>
        <p:spPr>
          <a:xfrm>
            <a:off x="247649" y="765233"/>
            <a:ext cx="8588779" cy="5444374"/>
          </a:xfrm>
        </p:spPr>
        <p:txBody>
          <a:bodyPr/>
          <a:lstStyle/>
          <a:p>
            <a:r>
              <a:rPr lang="en-US" b="1" i="1" dirty="0">
                <a:solidFill>
                  <a:srgbClr val="00B050"/>
                </a:solidFill>
                <a:latin typeface="Arial" panose="020B0604020202020204" pitchFamily="34" charset="0"/>
                <a:cs typeface="Arial" panose="020B0604020202020204" pitchFamily="34" charset="0"/>
              </a:rPr>
              <a:t>Fun Financial Fact #3</a:t>
            </a:r>
          </a:p>
          <a:p>
            <a:r>
              <a:rPr lang="en-US" b="1" dirty="0" smtClean="0">
                <a:solidFill>
                  <a:schemeClr val="accent6"/>
                </a:solidFill>
                <a:latin typeface="Arial" panose="020B0604020202020204" pitchFamily="34" charset="0"/>
                <a:cs typeface="Arial" panose="020B0604020202020204" pitchFamily="34" charset="0"/>
              </a:rPr>
              <a:t>What </a:t>
            </a:r>
            <a:r>
              <a:rPr lang="en-US" b="1" dirty="0">
                <a:solidFill>
                  <a:schemeClr val="accent6"/>
                </a:solidFill>
                <a:latin typeface="Arial" panose="020B0604020202020204" pitchFamily="34" charset="0"/>
                <a:cs typeface="Arial" panose="020B0604020202020204" pitchFamily="34" charset="0"/>
              </a:rPr>
              <a:t>have been the most frequent audit internal control findings related to schools?</a:t>
            </a:r>
          </a:p>
          <a:p>
            <a:r>
              <a:rPr lang="en-US" b="1" dirty="0" smtClean="0">
                <a:solidFill>
                  <a:schemeClr val="accent6"/>
                </a:solidFill>
                <a:latin typeface="Arial" panose="020B0604020202020204" pitchFamily="34" charset="0"/>
                <a:cs typeface="Arial" panose="020B0604020202020204" pitchFamily="34" charset="0"/>
              </a:rPr>
              <a:t>a</a:t>
            </a:r>
            <a:r>
              <a:rPr lang="en-US" b="1" dirty="0">
                <a:solidFill>
                  <a:schemeClr val="accent6"/>
                </a:solidFill>
                <a:latin typeface="Arial" panose="020B0604020202020204" pitchFamily="34" charset="0"/>
                <a:cs typeface="Arial" panose="020B0604020202020204" pitchFamily="34" charset="0"/>
              </a:rPr>
              <a:t>.  Student Activity Funds</a:t>
            </a:r>
          </a:p>
          <a:p>
            <a:r>
              <a:rPr lang="en-US" b="1" dirty="0">
                <a:solidFill>
                  <a:schemeClr val="accent6"/>
                </a:solidFill>
                <a:latin typeface="Arial" panose="020B0604020202020204" pitchFamily="34" charset="0"/>
                <a:cs typeface="Arial" panose="020B0604020202020204" pitchFamily="34" charset="0"/>
              </a:rPr>
              <a:t>b.  Payroll Non Approval</a:t>
            </a:r>
          </a:p>
          <a:p>
            <a:pPr marL="342900" indent="-342900">
              <a:buAutoNum type="alphaLcPeriod" startAt="3"/>
            </a:pPr>
            <a:r>
              <a:rPr lang="en-US" b="1" dirty="0" smtClean="0">
                <a:solidFill>
                  <a:schemeClr val="accent6"/>
                </a:solidFill>
                <a:latin typeface="Arial" panose="020B0604020202020204" pitchFamily="34" charset="0"/>
                <a:cs typeface="Arial" panose="020B0604020202020204" pitchFamily="34" charset="0"/>
              </a:rPr>
              <a:t>Personnel </a:t>
            </a:r>
            <a:r>
              <a:rPr lang="en-US" b="1" dirty="0">
                <a:solidFill>
                  <a:schemeClr val="accent6"/>
                </a:solidFill>
                <a:latin typeface="Arial" panose="020B0604020202020204" pitchFamily="34" charset="0"/>
                <a:cs typeface="Arial" panose="020B0604020202020204" pitchFamily="34" charset="0"/>
              </a:rPr>
              <a:t>Property Inventory and Asset </a:t>
            </a:r>
            <a:r>
              <a:rPr lang="en-US" b="1" dirty="0" smtClean="0">
                <a:solidFill>
                  <a:schemeClr val="accent6"/>
                </a:solidFill>
                <a:latin typeface="Arial" panose="020B0604020202020204" pitchFamily="34" charset="0"/>
                <a:cs typeface="Arial" panose="020B0604020202020204" pitchFamily="34" charset="0"/>
              </a:rPr>
              <a:t>Tagging</a:t>
            </a:r>
          </a:p>
          <a:p>
            <a:pPr marL="342900" indent="-342900">
              <a:buAutoNum type="alphaLcPeriod" startAt="3"/>
            </a:pPr>
            <a:r>
              <a:rPr lang="en-US" b="1" dirty="0" smtClean="0">
                <a:solidFill>
                  <a:schemeClr val="accent6"/>
                </a:solidFill>
                <a:latin typeface="Arial" panose="020B0604020202020204" pitchFamily="34" charset="0"/>
                <a:cs typeface="Arial" panose="020B0604020202020204" pitchFamily="34" charset="0"/>
              </a:rPr>
              <a:t>Transpasses </a:t>
            </a:r>
          </a:p>
          <a:p>
            <a:pPr marL="342900" indent="-342900">
              <a:buAutoNum type="alphaLcPeriod" startAt="3"/>
            </a:pPr>
            <a:r>
              <a:rPr lang="en-US" b="1" dirty="0" smtClean="0">
                <a:solidFill>
                  <a:srgbClr val="FF0000"/>
                </a:solidFill>
                <a:latin typeface="Arial" panose="020B0604020202020204" pitchFamily="34" charset="0"/>
                <a:cs typeface="Arial" panose="020B0604020202020204" pitchFamily="34" charset="0"/>
              </a:rPr>
              <a:t>All </a:t>
            </a:r>
            <a:r>
              <a:rPr lang="en-US" b="1" dirty="0">
                <a:solidFill>
                  <a:srgbClr val="FF0000"/>
                </a:solidFill>
                <a:latin typeface="Arial" panose="020B0604020202020204" pitchFamily="34" charset="0"/>
                <a:cs typeface="Arial" panose="020B0604020202020204" pitchFamily="34" charset="0"/>
              </a:rPr>
              <a:t>the </a:t>
            </a:r>
            <a:r>
              <a:rPr lang="en-US" b="1" dirty="0" smtClean="0">
                <a:solidFill>
                  <a:srgbClr val="FF0000"/>
                </a:solidFill>
                <a:latin typeface="Arial" panose="020B0604020202020204" pitchFamily="34" charset="0"/>
                <a:cs typeface="Arial" panose="020B0604020202020204" pitchFamily="34" charset="0"/>
              </a:rPr>
              <a:t>above</a:t>
            </a:r>
          </a:p>
          <a:p>
            <a:endParaRPr lang="en-US" b="1" i="1" dirty="0">
              <a:solidFill>
                <a:schemeClr val="accent6"/>
              </a:solidFill>
              <a:latin typeface="Arial" panose="020B0604020202020204" pitchFamily="34" charset="0"/>
              <a:cs typeface="Arial" panose="020B0604020202020204" pitchFamily="34" charset="0"/>
            </a:endParaRPr>
          </a:p>
          <a:p>
            <a:endParaRPr lang="en-US" sz="800" b="1" i="1" dirty="0" smtClean="0">
              <a:solidFill>
                <a:srgbClr val="00B050"/>
              </a:solidFill>
              <a:latin typeface="Arial" panose="020B0604020202020204" pitchFamily="34" charset="0"/>
              <a:cs typeface="Arial" panose="020B0604020202020204" pitchFamily="34" charset="0"/>
            </a:endParaRPr>
          </a:p>
          <a:p>
            <a:r>
              <a:rPr lang="en-US" b="1" i="1" dirty="0" smtClean="0">
                <a:solidFill>
                  <a:srgbClr val="00B050"/>
                </a:solidFill>
                <a:latin typeface="Arial" panose="020B0604020202020204" pitchFamily="34" charset="0"/>
                <a:cs typeface="Arial" panose="020B0604020202020204" pitchFamily="34" charset="0"/>
              </a:rPr>
              <a:t>Fun </a:t>
            </a:r>
            <a:r>
              <a:rPr lang="en-US" b="1" i="1" dirty="0">
                <a:solidFill>
                  <a:srgbClr val="00B050"/>
                </a:solidFill>
                <a:latin typeface="Arial" panose="020B0604020202020204" pitchFamily="34" charset="0"/>
                <a:cs typeface="Arial" panose="020B0604020202020204" pitchFamily="34" charset="0"/>
              </a:rPr>
              <a:t>Financial Fact #4</a:t>
            </a:r>
          </a:p>
          <a:p>
            <a:r>
              <a:rPr lang="en-US" b="1" dirty="0">
                <a:solidFill>
                  <a:schemeClr val="accent6"/>
                </a:solidFill>
                <a:latin typeface="Arial" panose="020B0604020202020204" pitchFamily="34" charset="0"/>
                <a:cs typeface="Arial" panose="020B0604020202020204" pitchFamily="34" charset="0"/>
              </a:rPr>
              <a:t>How much money is collected per year in Student Activity Funds?</a:t>
            </a:r>
          </a:p>
          <a:p>
            <a:r>
              <a:rPr lang="en-US" b="1" dirty="0" smtClean="0">
                <a:solidFill>
                  <a:schemeClr val="accent6"/>
                </a:solidFill>
                <a:latin typeface="Arial" panose="020B0604020202020204" pitchFamily="34" charset="0"/>
                <a:cs typeface="Arial" panose="020B0604020202020204" pitchFamily="34" charset="0"/>
              </a:rPr>
              <a:t>						a</a:t>
            </a:r>
            <a:r>
              <a:rPr lang="en-US" b="1" dirty="0">
                <a:solidFill>
                  <a:schemeClr val="accent6"/>
                </a:solidFill>
                <a:latin typeface="Arial" panose="020B0604020202020204" pitchFamily="34" charset="0"/>
                <a:cs typeface="Arial" panose="020B0604020202020204" pitchFamily="34" charset="0"/>
              </a:rPr>
              <a:t>.  $1 million </a:t>
            </a:r>
          </a:p>
          <a:p>
            <a:r>
              <a:rPr lang="en-US" b="1" dirty="0" smtClean="0">
                <a:solidFill>
                  <a:schemeClr val="accent6"/>
                </a:solidFill>
                <a:latin typeface="Arial" panose="020B0604020202020204" pitchFamily="34" charset="0"/>
                <a:cs typeface="Arial" panose="020B0604020202020204" pitchFamily="34" charset="0"/>
              </a:rPr>
              <a:t>						b</a:t>
            </a:r>
            <a:r>
              <a:rPr lang="en-US" b="1" dirty="0">
                <a:solidFill>
                  <a:schemeClr val="accent6"/>
                </a:solidFill>
                <a:latin typeface="Arial" panose="020B0604020202020204" pitchFamily="34" charset="0"/>
                <a:cs typeface="Arial" panose="020B0604020202020204" pitchFamily="34" charset="0"/>
              </a:rPr>
              <a:t>.  $5.9 million</a:t>
            </a:r>
          </a:p>
          <a:p>
            <a:r>
              <a:rPr lang="en-US" b="1" dirty="0" smtClean="0">
                <a:solidFill>
                  <a:schemeClr val="accent6"/>
                </a:solidFill>
                <a:latin typeface="Arial" panose="020B0604020202020204" pitchFamily="34" charset="0"/>
                <a:cs typeface="Arial" panose="020B0604020202020204" pitchFamily="34" charset="0"/>
              </a:rPr>
              <a:t>						</a:t>
            </a:r>
            <a:r>
              <a:rPr lang="en-US" b="1" dirty="0" smtClean="0">
                <a:solidFill>
                  <a:srgbClr val="FF0000"/>
                </a:solidFill>
                <a:latin typeface="Arial" panose="020B0604020202020204" pitchFamily="34" charset="0"/>
                <a:cs typeface="Arial" panose="020B0604020202020204" pitchFamily="34" charset="0"/>
              </a:rPr>
              <a:t>c</a:t>
            </a:r>
            <a:r>
              <a:rPr lang="en-US" b="1" dirty="0">
                <a:solidFill>
                  <a:srgbClr val="FF0000"/>
                </a:solidFill>
                <a:latin typeface="Arial" panose="020B0604020202020204" pitchFamily="34" charset="0"/>
                <a:cs typeface="Arial" panose="020B0604020202020204" pitchFamily="34" charset="0"/>
              </a:rPr>
              <a:t>.  $9.1 million</a:t>
            </a:r>
          </a:p>
          <a:p>
            <a:r>
              <a:rPr lang="en-US" b="1" dirty="0" smtClean="0">
                <a:solidFill>
                  <a:schemeClr val="accent6"/>
                </a:solidFill>
                <a:latin typeface="Arial" panose="020B0604020202020204" pitchFamily="34" charset="0"/>
                <a:cs typeface="Arial" panose="020B0604020202020204" pitchFamily="34" charset="0"/>
              </a:rPr>
              <a:t>						d</a:t>
            </a:r>
            <a:r>
              <a:rPr lang="en-US" b="1" dirty="0">
                <a:solidFill>
                  <a:schemeClr val="accent6"/>
                </a:solidFill>
                <a:latin typeface="Arial" panose="020B0604020202020204" pitchFamily="34" charset="0"/>
                <a:cs typeface="Arial" panose="020B0604020202020204" pitchFamily="34" charset="0"/>
              </a:rPr>
              <a:t>.  $19.2 million</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03398">
            <a:off x="6506607" y="1812348"/>
            <a:ext cx="1733550" cy="12382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55301">
            <a:off x="736657" y="4954386"/>
            <a:ext cx="2056420" cy="974090"/>
          </a:xfrm>
          <a:prstGeom prst="rect">
            <a:avLst/>
          </a:prstGeom>
        </p:spPr>
      </p:pic>
    </p:spTree>
    <p:extLst>
      <p:ext uri="{BB962C8B-B14F-4D97-AF65-F5344CB8AC3E}">
        <p14:creationId xmlns:p14="http://schemas.microsoft.com/office/powerpoint/2010/main" val="1814418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7649" y="232756"/>
            <a:ext cx="8455776" cy="573579"/>
          </a:xfrm>
        </p:spPr>
        <p:txBody>
          <a:bodyPr/>
          <a:lstStyle/>
          <a:p>
            <a:pPr algn="ctr"/>
            <a:r>
              <a:rPr lang="en-US" dirty="0" smtClean="0">
                <a:solidFill>
                  <a:srgbClr val="00B050"/>
                </a:solidFill>
              </a:rPr>
              <a:t>Grants Compliance</a:t>
            </a:r>
            <a:endParaRPr lang="en-US" dirty="0"/>
          </a:p>
        </p:txBody>
      </p:sp>
      <p:sp>
        <p:nvSpPr>
          <p:cNvPr id="3" name="Content Placeholder 2"/>
          <p:cNvSpPr>
            <a:spLocks noGrp="1"/>
          </p:cNvSpPr>
          <p:nvPr>
            <p:ph sz="quarter" idx="11"/>
          </p:nvPr>
        </p:nvSpPr>
        <p:spPr>
          <a:xfrm>
            <a:off x="556954" y="714895"/>
            <a:ext cx="8387541" cy="5652654"/>
          </a:xfrm>
        </p:spPr>
        <p:txBody>
          <a:bodyPr/>
          <a:lstStyle/>
          <a:p>
            <a:pPr algn="ctr" eaLnBrk="0" hangingPunct="0"/>
            <a:r>
              <a:rPr lang="en-US" sz="2400" b="1" dirty="0">
                <a:solidFill>
                  <a:srgbClr val="00B050"/>
                </a:solidFill>
                <a:latin typeface="Arial" panose="020B0604020202020204" pitchFamily="34" charset="0"/>
                <a:cs typeface="Arial" panose="020B0604020202020204" pitchFamily="34" charset="0"/>
              </a:rPr>
              <a:t>Special Education </a:t>
            </a:r>
            <a:r>
              <a:rPr lang="en-US" sz="2400" b="1" dirty="0" smtClean="0">
                <a:solidFill>
                  <a:srgbClr val="00B050"/>
                </a:solidFill>
                <a:latin typeface="Arial" panose="020B0604020202020204" pitchFamily="34" charset="0"/>
                <a:cs typeface="Arial" panose="020B0604020202020204" pitchFamily="34" charset="0"/>
              </a:rPr>
              <a:t>Assistants</a:t>
            </a:r>
            <a:br>
              <a:rPr lang="en-US" sz="2400" b="1" dirty="0" smtClean="0">
                <a:solidFill>
                  <a:srgbClr val="00B050"/>
                </a:solidFill>
                <a:latin typeface="Arial" panose="020B0604020202020204" pitchFamily="34" charset="0"/>
                <a:cs typeface="Arial" panose="020B0604020202020204" pitchFamily="34" charset="0"/>
              </a:rPr>
            </a:br>
            <a:r>
              <a:rPr lang="en-US" sz="2400" b="1" dirty="0" smtClean="0">
                <a:solidFill>
                  <a:srgbClr val="00B050"/>
                </a:solidFill>
                <a:latin typeface="Arial" panose="020B0604020202020204" pitchFamily="34" charset="0"/>
                <a:cs typeface="Arial" panose="020B0604020202020204" pitchFamily="34" charset="0"/>
              </a:rPr>
              <a:t>How </a:t>
            </a:r>
            <a:r>
              <a:rPr lang="en-US" sz="2400" b="1" dirty="0">
                <a:solidFill>
                  <a:srgbClr val="00B050"/>
                </a:solidFill>
                <a:latin typeface="Arial" panose="020B0604020202020204" pitchFamily="34" charset="0"/>
                <a:cs typeface="Arial" panose="020B0604020202020204" pitchFamily="34" charset="0"/>
              </a:rPr>
              <a:t>Can I Use staff</a:t>
            </a:r>
            <a:r>
              <a:rPr lang="en-US" sz="2400" b="1" dirty="0" smtClean="0">
                <a:solidFill>
                  <a:srgbClr val="00B050"/>
                </a:solidFill>
                <a:latin typeface="Arial" panose="020B0604020202020204" pitchFamily="34" charset="0"/>
                <a:cs typeface="Arial" panose="020B0604020202020204" pitchFamily="34" charset="0"/>
              </a:rPr>
              <a:t>?</a:t>
            </a:r>
            <a:endParaRPr lang="en-US" sz="1100" b="1" dirty="0">
              <a:solidFill>
                <a:srgbClr val="00B050"/>
              </a:solidFill>
              <a:latin typeface="Arial" panose="020B0604020202020204" pitchFamily="34" charset="0"/>
              <a:cs typeface="Arial" panose="020B0604020202020204" pitchFamily="34" charset="0"/>
            </a:endParaRPr>
          </a:p>
          <a:p>
            <a:pPr eaLnBrk="0" hangingPunct="0"/>
            <a:r>
              <a:rPr lang="en-US" sz="2000" b="1" dirty="0">
                <a:solidFill>
                  <a:schemeClr val="accent6"/>
                </a:solidFill>
                <a:latin typeface="Arial" panose="020B0604020202020204" pitchFamily="34" charset="0"/>
                <a:cs typeface="Arial" panose="020B0604020202020204" pitchFamily="34" charset="0"/>
              </a:rPr>
              <a:t>Scenario #</a:t>
            </a:r>
            <a:r>
              <a:rPr lang="en-US" sz="2000" b="1" dirty="0" smtClean="0">
                <a:solidFill>
                  <a:schemeClr val="accent6"/>
                </a:solidFill>
                <a:latin typeface="Arial" panose="020B0604020202020204" pitchFamily="34" charset="0"/>
                <a:cs typeface="Arial" panose="020B0604020202020204" pitchFamily="34" charset="0"/>
              </a:rPr>
              <a:t>1</a:t>
            </a:r>
            <a:br>
              <a:rPr lang="en-US" sz="2000" b="1" dirty="0" smtClean="0">
                <a:solidFill>
                  <a:schemeClr val="accent6"/>
                </a:solidFill>
                <a:latin typeface="Arial" panose="020B0604020202020204" pitchFamily="34" charset="0"/>
                <a:cs typeface="Arial" panose="020B0604020202020204" pitchFamily="34" charset="0"/>
              </a:rPr>
            </a:br>
            <a:r>
              <a:rPr lang="en-US" sz="2000" b="1" dirty="0" smtClean="0">
                <a:solidFill>
                  <a:schemeClr val="accent6"/>
                </a:solidFill>
                <a:latin typeface="Arial" panose="020B0604020202020204" pitchFamily="34" charset="0"/>
                <a:cs typeface="Arial" panose="020B0604020202020204" pitchFamily="34" charset="0"/>
              </a:rPr>
              <a:t>A </a:t>
            </a:r>
            <a:r>
              <a:rPr lang="en-US" sz="2000" b="1" dirty="0">
                <a:solidFill>
                  <a:schemeClr val="accent6"/>
                </a:solidFill>
                <a:latin typeface="Arial" panose="020B0604020202020204" pitchFamily="34" charset="0"/>
                <a:cs typeface="Arial" panose="020B0604020202020204" pitchFamily="34" charset="0"/>
              </a:rPr>
              <a:t>special education student who is at school today has an assigned 1:1 for all of the school day.  The secretary has a large number of student records to process in SIS and needs help. </a:t>
            </a:r>
            <a:r>
              <a:rPr lang="en-US" sz="2000" b="1" dirty="0" smtClean="0">
                <a:solidFill>
                  <a:schemeClr val="accent6"/>
                </a:solidFill>
                <a:latin typeface="Arial" panose="020B0604020202020204" pitchFamily="34" charset="0"/>
                <a:cs typeface="Arial" panose="020B0604020202020204" pitchFamily="34" charset="0"/>
              </a:rPr>
              <a:t/>
            </a:r>
            <a:br>
              <a:rPr lang="en-US" sz="2000" b="1" dirty="0" smtClean="0">
                <a:solidFill>
                  <a:schemeClr val="accent6"/>
                </a:solidFill>
                <a:latin typeface="Arial" panose="020B0604020202020204" pitchFamily="34" charset="0"/>
                <a:cs typeface="Arial" panose="020B0604020202020204" pitchFamily="34" charset="0"/>
              </a:rPr>
            </a:br>
            <a:r>
              <a:rPr lang="en-US" sz="2000" b="1" dirty="0" smtClean="0">
                <a:solidFill>
                  <a:schemeClr val="accent6"/>
                </a:solidFill>
                <a:latin typeface="Arial" panose="020B0604020202020204" pitchFamily="34" charset="0"/>
                <a:cs typeface="Arial" panose="020B0604020202020204" pitchFamily="34" charset="0"/>
              </a:rPr>
              <a:t/>
            </a:r>
            <a:br>
              <a:rPr lang="en-US" sz="2000" b="1" dirty="0" smtClean="0">
                <a:solidFill>
                  <a:schemeClr val="accent6"/>
                </a:solidFill>
                <a:latin typeface="Arial" panose="020B0604020202020204" pitchFamily="34" charset="0"/>
                <a:cs typeface="Arial" panose="020B0604020202020204" pitchFamily="34" charset="0"/>
              </a:rPr>
            </a:br>
            <a:r>
              <a:rPr lang="en-US" sz="2000" b="1" dirty="0" smtClean="0">
                <a:solidFill>
                  <a:schemeClr val="accent6"/>
                </a:solidFill>
                <a:latin typeface="Arial" panose="020B0604020202020204" pitchFamily="34" charset="0"/>
                <a:cs typeface="Arial" panose="020B0604020202020204" pitchFamily="34" charset="0"/>
              </a:rPr>
              <a:t>Which </a:t>
            </a:r>
            <a:r>
              <a:rPr lang="en-US" sz="2000" b="1" dirty="0">
                <a:solidFill>
                  <a:schemeClr val="accent6"/>
                </a:solidFill>
                <a:latin typeface="Arial" panose="020B0604020202020204" pitchFamily="34" charset="0"/>
                <a:cs typeface="Arial" panose="020B0604020202020204" pitchFamily="34" charset="0"/>
              </a:rPr>
              <a:t>of the following is an allowable use of the 1:1.  </a:t>
            </a:r>
          </a:p>
          <a:p>
            <a:pPr marL="457200" indent="-457200" eaLnBrk="0" hangingPunct="0">
              <a:buFont typeface="+mj-lt"/>
              <a:buAutoNum type="alphaLcPeriod"/>
            </a:pPr>
            <a:r>
              <a:rPr lang="en-US" sz="2200" dirty="0" smtClean="0">
                <a:solidFill>
                  <a:schemeClr val="accent6"/>
                </a:solidFill>
                <a:latin typeface="Arial" panose="020B0604020202020204" pitchFamily="34" charset="0"/>
                <a:cs typeface="Arial" panose="020B0604020202020204" pitchFamily="34" charset="0"/>
              </a:rPr>
              <a:t>The </a:t>
            </a:r>
            <a:r>
              <a:rPr lang="en-US" sz="2200" dirty="0">
                <a:solidFill>
                  <a:schemeClr val="accent6"/>
                </a:solidFill>
                <a:latin typeface="Arial" panose="020B0604020202020204" pitchFamily="34" charset="0"/>
                <a:cs typeface="Arial" panose="020B0604020202020204" pitchFamily="34" charset="0"/>
              </a:rPr>
              <a:t>1:1 can be used to help out the Secretary, all day if necessary.</a:t>
            </a:r>
          </a:p>
          <a:p>
            <a:pPr marL="457200" indent="-457200" eaLnBrk="0" hangingPunct="0">
              <a:buFont typeface="+mj-lt"/>
              <a:buAutoNum type="alphaLcPeriod"/>
            </a:pPr>
            <a:r>
              <a:rPr lang="en-US" sz="2200" dirty="0" smtClean="0">
                <a:solidFill>
                  <a:schemeClr val="accent6"/>
                </a:solidFill>
                <a:latin typeface="Arial" panose="020B0604020202020204" pitchFamily="34" charset="0"/>
                <a:cs typeface="Arial" panose="020B0604020202020204" pitchFamily="34" charset="0"/>
              </a:rPr>
              <a:t>The </a:t>
            </a:r>
            <a:r>
              <a:rPr lang="en-US" sz="2200" dirty="0">
                <a:solidFill>
                  <a:schemeClr val="accent6"/>
                </a:solidFill>
                <a:latin typeface="Arial" panose="020B0604020202020204" pitchFamily="34" charset="0"/>
                <a:cs typeface="Arial" panose="020B0604020202020204" pitchFamily="34" charset="0"/>
              </a:rPr>
              <a:t>1:1 can help out the Secretary, but only when the student doesn’t need the 1:1.</a:t>
            </a:r>
          </a:p>
          <a:p>
            <a:pPr marL="457200" indent="-457200" eaLnBrk="0" hangingPunct="0">
              <a:buFont typeface="+mj-lt"/>
              <a:buAutoNum type="alphaLcPeriod"/>
            </a:pPr>
            <a:r>
              <a:rPr lang="en-US" sz="2200" dirty="0" smtClean="0">
                <a:solidFill>
                  <a:schemeClr val="accent6"/>
                </a:solidFill>
                <a:latin typeface="Arial" panose="020B0604020202020204" pitchFamily="34" charset="0"/>
                <a:cs typeface="Arial" panose="020B0604020202020204" pitchFamily="34" charset="0"/>
              </a:rPr>
              <a:t>The </a:t>
            </a:r>
            <a:r>
              <a:rPr lang="en-US" sz="2200" dirty="0">
                <a:solidFill>
                  <a:schemeClr val="accent6"/>
                </a:solidFill>
                <a:latin typeface="Arial" panose="020B0604020202020204" pitchFamily="34" charset="0"/>
                <a:cs typeface="Arial" panose="020B0604020202020204" pitchFamily="34" charset="0"/>
              </a:rPr>
              <a:t>1:1 can help out in the office if the parent / caregiver is called and agrees.</a:t>
            </a:r>
          </a:p>
          <a:p>
            <a:pPr marL="457200" indent="-457200" eaLnBrk="0" hangingPunct="0">
              <a:buFont typeface="+mj-lt"/>
              <a:buAutoNum type="alphaLcPeriod"/>
            </a:pPr>
            <a:r>
              <a:rPr lang="en-US" sz="2200" b="1" dirty="0" smtClean="0">
                <a:solidFill>
                  <a:srgbClr val="FF0000"/>
                </a:solidFill>
                <a:latin typeface="Arial" panose="020B0604020202020204" pitchFamily="34" charset="0"/>
                <a:cs typeface="Arial" panose="020B0604020202020204" pitchFamily="34" charset="0"/>
              </a:rPr>
              <a:t>The </a:t>
            </a:r>
            <a:r>
              <a:rPr lang="en-US" sz="2200" b="1" dirty="0">
                <a:solidFill>
                  <a:srgbClr val="FF0000"/>
                </a:solidFill>
                <a:latin typeface="Arial" panose="020B0604020202020204" pitchFamily="34" charset="0"/>
                <a:cs typeface="Arial" panose="020B0604020202020204" pitchFamily="34" charset="0"/>
              </a:rPr>
              <a:t>District is legally obligated through the IEP to provide full time support to the student.  The 1:1 cannot be used for any other purpose.</a:t>
            </a:r>
          </a:p>
          <a:p>
            <a:endParaRPr lang="en-US" sz="2000" dirty="0"/>
          </a:p>
        </p:txBody>
      </p:sp>
    </p:spTree>
    <p:extLst>
      <p:ext uri="{BB962C8B-B14F-4D97-AF65-F5344CB8AC3E}">
        <p14:creationId xmlns:p14="http://schemas.microsoft.com/office/powerpoint/2010/main" val="29356712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7649" y="332509"/>
            <a:ext cx="8281209" cy="423950"/>
          </a:xfrm>
        </p:spPr>
        <p:txBody>
          <a:bodyPr/>
          <a:lstStyle/>
          <a:p>
            <a:pPr algn="ctr"/>
            <a:r>
              <a:rPr lang="en-US" dirty="0" smtClean="0">
                <a:solidFill>
                  <a:srgbClr val="00B050"/>
                </a:solidFill>
              </a:rPr>
              <a:t>Grants Compliance</a:t>
            </a:r>
            <a:endParaRPr lang="en-US" dirty="0">
              <a:solidFill>
                <a:srgbClr val="00B050"/>
              </a:solidFill>
            </a:endParaRPr>
          </a:p>
        </p:txBody>
      </p:sp>
      <p:sp>
        <p:nvSpPr>
          <p:cNvPr id="3" name="Content Placeholder 2"/>
          <p:cNvSpPr>
            <a:spLocks noGrp="1"/>
          </p:cNvSpPr>
          <p:nvPr>
            <p:ph sz="quarter" idx="11"/>
          </p:nvPr>
        </p:nvSpPr>
        <p:spPr>
          <a:xfrm>
            <a:off x="388966" y="856212"/>
            <a:ext cx="8422525" cy="5478087"/>
          </a:xfrm>
        </p:spPr>
        <p:txBody>
          <a:bodyPr/>
          <a:lstStyle/>
          <a:p>
            <a:pPr algn="ctr" eaLnBrk="0" hangingPunct="0"/>
            <a:r>
              <a:rPr lang="en-US" sz="2400" b="1" dirty="0">
                <a:solidFill>
                  <a:srgbClr val="00B050"/>
                </a:solidFill>
                <a:latin typeface="Arial" panose="020B0604020202020204" pitchFamily="34" charset="0"/>
                <a:cs typeface="Arial" panose="020B0604020202020204" pitchFamily="34" charset="0"/>
              </a:rPr>
              <a:t>Special Education Assistants</a:t>
            </a:r>
          </a:p>
          <a:p>
            <a:pPr algn="ctr" eaLnBrk="0" hangingPunct="0"/>
            <a:r>
              <a:rPr lang="en-US" sz="2400" b="1" dirty="0">
                <a:solidFill>
                  <a:srgbClr val="00B050"/>
                </a:solidFill>
                <a:latin typeface="Arial" panose="020B0604020202020204" pitchFamily="34" charset="0"/>
                <a:cs typeface="Arial" panose="020B0604020202020204" pitchFamily="34" charset="0"/>
              </a:rPr>
              <a:t>Use of Staff</a:t>
            </a:r>
          </a:p>
          <a:p>
            <a:pPr eaLnBrk="0" hangingPunct="0"/>
            <a:r>
              <a:rPr lang="en-US" sz="2000" b="1" dirty="0">
                <a:solidFill>
                  <a:schemeClr val="accent6"/>
                </a:solidFill>
                <a:latin typeface="Arial" panose="020B0604020202020204" pitchFamily="34" charset="0"/>
                <a:cs typeface="Arial" panose="020B0604020202020204" pitchFamily="34" charset="0"/>
              </a:rPr>
              <a:t>Scenario </a:t>
            </a:r>
            <a:r>
              <a:rPr lang="en-US" sz="2000" b="1" dirty="0" smtClean="0">
                <a:solidFill>
                  <a:schemeClr val="accent6"/>
                </a:solidFill>
                <a:latin typeface="Arial" panose="020B0604020202020204" pitchFamily="34" charset="0"/>
                <a:cs typeface="Arial" panose="020B0604020202020204" pitchFamily="34" charset="0"/>
              </a:rPr>
              <a:t>#2</a:t>
            </a:r>
            <a:endParaRPr lang="en-US" sz="2000" b="1" dirty="0">
              <a:solidFill>
                <a:schemeClr val="accent6"/>
              </a:solidFill>
              <a:latin typeface="Arial" panose="020B0604020202020204" pitchFamily="34" charset="0"/>
              <a:cs typeface="Arial" panose="020B0604020202020204" pitchFamily="34" charset="0"/>
            </a:endParaRPr>
          </a:p>
          <a:p>
            <a:pPr eaLnBrk="0" hangingPunct="0"/>
            <a:r>
              <a:rPr lang="en-US" sz="2000" b="1" dirty="0">
                <a:solidFill>
                  <a:schemeClr val="accent6"/>
                </a:solidFill>
                <a:latin typeface="Arial" panose="020B0604020202020204" pitchFamily="34" charset="0"/>
                <a:cs typeface="Arial" panose="020B0604020202020204" pitchFamily="34" charset="0"/>
              </a:rPr>
              <a:t>A special education student who is at school today has an assigned 1:1 for all of the school day.  The 1:1 position has not been filled.  There is a special education Classroom Assistant in attendance</a:t>
            </a:r>
            <a:r>
              <a:rPr lang="en-US" sz="2000" b="1" dirty="0" smtClean="0">
                <a:solidFill>
                  <a:schemeClr val="accent6"/>
                </a:solidFill>
                <a:latin typeface="Arial" panose="020B0604020202020204" pitchFamily="34" charset="0"/>
                <a:cs typeface="Arial" panose="020B0604020202020204" pitchFamily="34" charset="0"/>
              </a:rPr>
              <a:t>.</a:t>
            </a:r>
            <a:br>
              <a:rPr lang="en-US" sz="2000" b="1" dirty="0" smtClean="0">
                <a:solidFill>
                  <a:schemeClr val="accent6"/>
                </a:solidFill>
                <a:latin typeface="Arial" panose="020B0604020202020204" pitchFamily="34" charset="0"/>
                <a:cs typeface="Arial" panose="020B0604020202020204" pitchFamily="34" charset="0"/>
              </a:rPr>
            </a:br>
            <a:r>
              <a:rPr lang="en-US" sz="2000" b="1" dirty="0" smtClean="0">
                <a:solidFill>
                  <a:schemeClr val="accent6"/>
                </a:solidFill>
                <a:latin typeface="Arial" panose="020B0604020202020204" pitchFamily="34" charset="0"/>
                <a:cs typeface="Arial" panose="020B0604020202020204" pitchFamily="34" charset="0"/>
              </a:rPr>
              <a:t/>
            </a:r>
            <a:br>
              <a:rPr lang="en-US" sz="2000" b="1" dirty="0" smtClean="0">
                <a:solidFill>
                  <a:schemeClr val="accent6"/>
                </a:solidFill>
                <a:latin typeface="Arial" panose="020B0604020202020204" pitchFamily="34" charset="0"/>
                <a:cs typeface="Arial" panose="020B0604020202020204" pitchFamily="34" charset="0"/>
              </a:rPr>
            </a:br>
            <a:r>
              <a:rPr lang="en-US" sz="2000" b="1" dirty="0" smtClean="0">
                <a:solidFill>
                  <a:schemeClr val="accent6"/>
                </a:solidFill>
                <a:latin typeface="Arial" panose="020B0604020202020204" pitchFamily="34" charset="0"/>
                <a:cs typeface="Arial" panose="020B0604020202020204" pitchFamily="34" charset="0"/>
              </a:rPr>
              <a:t>Which </a:t>
            </a:r>
            <a:r>
              <a:rPr lang="en-US" sz="2000" b="1" dirty="0">
                <a:solidFill>
                  <a:schemeClr val="accent6"/>
                </a:solidFill>
                <a:latin typeface="Arial" panose="020B0604020202020204" pitchFamily="34" charset="0"/>
                <a:cs typeface="Arial" panose="020B0604020202020204" pitchFamily="34" charset="0"/>
              </a:rPr>
              <a:t>of the following is the appropriate course of action</a:t>
            </a:r>
            <a:r>
              <a:rPr lang="en-US" sz="2000" b="1" dirty="0" smtClean="0">
                <a:solidFill>
                  <a:schemeClr val="accent6"/>
                </a:solidFill>
                <a:latin typeface="Arial" panose="020B0604020202020204" pitchFamily="34" charset="0"/>
                <a:cs typeface="Arial" panose="020B0604020202020204" pitchFamily="34" charset="0"/>
              </a:rPr>
              <a:t>?</a:t>
            </a:r>
            <a:br>
              <a:rPr lang="en-US" sz="2000" b="1" dirty="0" smtClean="0">
                <a:solidFill>
                  <a:schemeClr val="accent6"/>
                </a:solidFill>
                <a:latin typeface="Arial" panose="020B0604020202020204" pitchFamily="34" charset="0"/>
                <a:cs typeface="Arial" panose="020B0604020202020204" pitchFamily="34" charset="0"/>
              </a:rPr>
            </a:br>
            <a:r>
              <a:rPr lang="en-US" sz="2200" dirty="0" smtClean="0">
                <a:solidFill>
                  <a:schemeClr val="accent6"/>
                </a:solidFill>
                <a:latin typeface="Arial" panose="020B0604020202020204" pitchFamily="34" charset="0"/>
                <a:cs typeface="Arial" panose="020B0604020202020204" pitchFamily="34" charset="0"/>
              </a:rPr>
              <a:t/>
            </a:r>
            <a:br>
              <a:rPr lang="en-US" sz="2200" dirty="0" smtClean="0">
                <a:solidFill>
                  <a:schemeClr val="accent6"/>
                </a:solidFill>
                <a:latin typeface="Arial" panose="020B0604020202020204" pitchFamily="34" charset="0"/>
                <a:cs typeface="Arial" panose="020B0604020202020204" pitchFamily="34" charset="0"/>
              </a:rPr>
            </a:br>
            <a:r>
              <a:rPr lang="en-US" sz="2200" dirty="0" smtClean="0">
                <a:solidFill>
                  <a:schemeClr val="accent6"/>
                </a:solidFill>
                <a:latin typeface="Arial" panose="020B0604020202020204" pitchFamily="34" charset="0"/>
                <a:cs typeface="Arial" panose="020B0604020202020204" pitchFamily="34" charset="0"/>
              </a:rPr>
              <a:t>a</a:t>
            </a:r>
            <a:r>
              <a:rPr lang="en-US" sz="2200" dirty="0">
                <a:solidFill>
                  <a:schemeClr val="accent6"/>
                </a:solidFill>
                <a:latin typeface="Arial" panose="020B0604020202020204" pitchFamily="34" charset="0"/>
                <a:cs typeface="Arial" panose="020B0604020202020204" pitchFamily="34" charset="0"/>
              </a:rPr>
              <a:t>. Wait until the 1:1 position is filled to provide the student support.</a:t>
            </a:r>
          </a:p>
          <a:p>
            <a:pPr eaLnBrk="0" hangingPunct="0"/>
            <a:r>
              <a:rPr lang="en-US" sz="2200" dirty="0">
                <a:solidFill>
                  <a:schemeClr val="accent6"/>
                </a:solidFill>
                <a:latin typeface="Arial" panose="020B0604020202020204" pitchFamily="34" charset="0"/>
                <a:cs typeface="Arial" panose="020B0604020202020204" pitchFamily="34" charset="0"/>
              </a:rPr>
              <a:t>b. Have the Classroom Assistant periodically check-in with the   </a:t>
            </a:r>
          </a:p>
          <a:p>
            <a:pPr eaLnBrk="0" hangingPunct="0"/>
            <a:r>
              <a:rPr lang="en-US" sz="2200" dirty="0">
                <a:solidFill>
                  <a:schemeClr val="accent6"/>
                </a:solidFill>
                <a:latin typeface="Arial" panose="020B0604020202020204" pitchFamily="34" charset="0"/>
                <a:cs typeface="Arial" panose="020B0604020202020204" pitchFamily="34" charset="0"/>
              </a:rPr>
              <a:t>    child to see if he/ she needs assistance.  </a:t>
            </a:r>
          </a:p>
          <a:p>
            <a:pPr eaLnBrk="0" hangingPunct="0"/>
            <a:r>
              <a:rPr lang="en-US" sz="2200" dirty="0">
                <a:solidFill>
                  <a:schemeClr val="accent6"/>
                </a:solidFill>
                <a:latin typeface="Arial" panose="020B0604020202020204" pitchFamily="34" charset="0"/>
                <a:cs typeface="Arial" panose="020B0604020202020204" pitchFamily="34" charset="0"/>
              </a:rPr>
              <a:t>c. Ask the student’s teacher(s) to keep an eye on the student.</a:t>
            </a:r>
          </a:p>
          <a:p>
            <a:pPr eaLnBrk="0" hangingPunct="0"/>
            <a:r>
              <a:rPr lang="en-US" sz="2200" b="1" dirty="0">
                <a:solidFill>
                  <a:srgbClr val="FF0000"/>
                </a:solidFill>
                <a:latin typeface="Arial" panose="020B0604020202020204" pitchFamily="34" charset="0"/>
                <a:cs typeface="Arial" panose="020B0604020202020204" pitchFamily="34" charset="0"/>
              </a:rPr>
              <a:t>d. Immediately reassign the Classroom Assistant to the student </a:t>
            </a:r>
            <a:r>
              <a:rPr lang="en-US" sz="2200" b="1" dirty="0" smtClean="0">
                <a:solidFill>
                  <a:srgbClr val="FF0000"/>
                </a:solidFill>
                <a:latin typeface="Arial" panose="020B0604020202020204" pitchFamily="34" charset="0"/>
                <a:cs typeface="Arial" panose="020B0604020202020204" pitchFamily="34" charset="0"/>
              </a:rPr>
              <a:t>until </a:t>
            </a:r>
            <a:r>
              <a:rPr lang="en-US" sz="2200" b="1" dirty="0">
                <a:solidFill>
                  <a:srgbClr val="FF0000"/>
                </a:solidFill>
                <a:latin typeface="Arial" panose="020B0604020202020204" pitchFamily="34" charset="0"/>
                <a:cs typeface="Arial" panose="020B0604020202020204" pitchFamily="34" charset="0"/>
              </a:rPr>
              <a:t>the 1:1 position is filled.</a:t>
            </a:r>
          </a:p>
          <a:p>
            <a:endParaRPr lang="en-US" b="1" dirty="0">
              <a:solidFill>
                <a:schemeClr val="accent6"/>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8233637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7650" y="191194"/>
            <a:ext cx="8538902" cy="523702"/>
          </a:xfrm>
        </p:spPr>
        <p:txBody>
          <a:bodyPr/>
          <a:lstStyle/>
          <a:p>
            <a:pPr algn="ctr"/>
            <a:r>
              <a:rPr lang="en-US" dirty="0" smtClean="0">
                <a:solidFill>
                  <a:srgbClr val="00B050"/>
                </a:solidFill>
              </a:rPr>
              <a:t>Grants Compliance</a:t>
            </a:r>
            <a:endParaRPr lang="en-US" dirty="0">
              <a:solidFill>
                <a:srgbClr val="00B050"/>
              </a:solidFill>
            </a:endParaRPr>
          </a:p>
        </p:txBody>
      </p:sp>
      <p:sp>
        <p:nvSpPr>
          <p:cNvPr id="3" name="Content Placeholder 2"/>
          <p:cNvSpPr>
            <a:spLocks noGrp="1"/>
          </p:cNvSpPr>
          <p:nvPr>
            <p:ph sz="quarter" idx="11"/>
          </p:nvPr>
        </p:nvSpPr>
        <p:spPr>
          <a:xfrm>
            <a:off x="372341" y="714895"/>
            <a:ext cx="8414211" cy="5594465"/>
          </a:xfrm>
        </p:spPr>
        <p:txBody>
          <a:bodyPr/>
          <a:lstStyle/>
          <a:p>
            <a:pPr algn="ctr" eaLnBrk="0" hangingPunct="0"/>
            <a:r>
              <a:rPr lang="en-US" sz="2400" b="1" dirty="0">
                <a:solidFill>
                  <a:srgbClr val="00B050"/>
                </a:solidFill>
                <a:latin typeface="Arial" panose="020B0604020202020204" pitchFamily="34" charset="0"/>
                <a:cs typeface="Arial" panose="020B0604020202020204" pitchFamily="34" charset="0"/>
              </a:rPr>
              <a:t>Special Education Assistants</a:t>
            </a:r>
          </a:p>
          <a:p>
            <a:pPr algn="ctr" eaLnBrk="0" hangingPunct="0"/>
            <a:r>
              <a:rPr lang="en-US" sz="2400" b="1" dirty="0">
                <a:solidFill>
                  <a:srgbClr val="00B050"/>
                </a:solidFill>
                <a:latin typeface="Arial" panose="020B0604020202020204" pitchFamily="34" charset="0"/>
                <a:cs typeface="Arial" panose="020B0604020202020204" pitchFamily="34" charset="0"/>
              </a:rPr>
              <a:t>Use of Staff</a:t>
            </a:r>
          </a:p>
          <a:p>
            <a:pPr eaLnBrk="0" hangingPunct="0"/>
            <a:r>
              <a:rPr lang="en-US" sz="2000" b="1" dirty="0">
                <a:solidFill>
                  <a:schemeClr val="accent6"/>
                </a:solidFill>
                <a:latin typeface="Arial" panose="020B0604020202020204" pitchFamily="34" charset="0"/>
                <a:cs typeface="Arial" panose="020B0604020202020204" pitchFamily="34" charset="0"/>
              </a:rPr>
              <a:t>Scenario #3</a:t>
            </a:r>
          </a:p>
          <a:p>
            <a:pPr eaLnBrk="0" hangingPunct="0"/>
            <a:r>
              <a:rPr lang="en-US" sz="2000" b="1" dirty="0">
                <a:solidFill>
                  <a:schemeClr val="accent6"/>
                </a:solidFill>
                <a:latin typeface="Arial" panose="020B0604020202020204" pitchFamily="34" charset="0"/>
                <a:cs typeface="Arial" panose="020B0604020202020204" pitchFamily="34" charset="0"/>
              </a:rPr>
              <a:t>A special education student who is at school today has an assigned 1:1 for all of the school day.  The 1:1 position has not been filled.  There is not a special education Classroom Assistant in attendance.</a:t>
            </a:r>
          </a:p>
          <a:p>
            <a:pPr eaLnBrk="0" hangingPunct="0"/>
            <a:r>
              <a:rPr lang="en-US" sz="2000" b="1" dirty="0">
                <a:solidFill>
                  <a:schemeClr val="accent6"/>
                </a:solidFill>
                <a:latin typeface="Arial" panose="020B0604020202020204" pitchFamily="34" charset="0"/>
                <a:cs typeface="Arial" panose="020B0604020202020204" pitchFamily="34" charset="0"/>
              </a:rPr>
              <a:t> </a:t>
            </a:r>
          </a:p>
          <a:p>
            <a:pPr eaLnBrk="0" hangingPunct="0"/>
            <a:r>
              <a:rPr lang="en-US" sz="2000" b="1" dirty="0">
                <a:solidFill>
                  <a:schemeClr val="accent6"/>
                </a:solidFill>
                <a:latin typeface="Arial" panose="020B0604020202020204" pitchFamily="34" charset="0"/>
                <a:cs typeface="Arial" panose="020B0604020202020204" pitchFamily="34" charset="0"/>
              </a:rPr>
              <a:t>Which of the following is the appropriate course of action?</a:t>
            </a:r>
          </a:p>
          <a:p>
            <a:pPr eaLnBrk="0" hangingPunct="0"/>
            <a:r>
              <a:rPr lang="en-US" sz="2000" b="1" dirty="0">
                <a:solidFill>
                  <a:schemeClr val="accent6"/>
                </a:solidFill>
                <a:latin typeface="Arial" panose="020B0604020202020204" pitchFamily="34" charset="0"/>
                <a:cs typeface="Arial" panose="020B0604020202020204" pitchFamily="34" charset="0"/>
              </a:rPr>
              <a:t> </a:t>
            </a:r>
          </a:p>
          <a:p>
            <a:pPr eaLnBrk="0" hangingPunct="0"/>
            <a:r>
              <a:rPr lang="en-US" sz="2000" dirty="0">
                <a:solidFill>
                  <a:schemeClr val="accent6"/>
                </a:solidFill>
                <a:latin typeface="Arial" panose="020B0604020202020204" pitchFamily="34" charset="0"/>
                <a:cs typeface="Arial" panose="020B0604020202020204" pitchFamily="34" charset="0"/>
              </a:rPr>
              <a:t>a. Wait until the 1:1 position is filled to provide the student support.</a:t>
            </a:r>
          </a:p>
          <a:p>
            <a:pPr eaLnBrk="0" hangingPunct="0"/>
            <a:r>
              <a:rPr lang="en-US" sz="2000" dirty="0">
                <a:solidFill>
                  <a:schemeClr val="accent6"/>
                </a:solidFill>
                <a:latin typeface="Arial" panose="020B0604020202020204" pitchFamily="34" charset="0"/>
                <a:cs typeface="Arial" panose="020B0604020202020204" pitchFamily="34" charset="0"/>
              </a:rPr>
              <a:t>b. Ask the student(s) teachers to keep an eye on the student.</a:t>
            </a:r>
          </a:p>
          <a:p>
            <a:pPr eaLnBrk="0" hangingPunct="0"/>
            <a:r>
              <a:rPr lang="en-US" sz="2000" b="1" dirty="0">
                <a:solidFill>
                  <a:srgbClr val="FF0000"/>
                </a:solidFill>
                <a:latin typeface="Arial" panose="020B0604020202020204" pitchFamily="34" charset="0"/>
                <a:cs typeface="Arial" panose="020B0604020202020204" pitchFamily="34" charset="0"/>
              </a:rPr>
              <a:t>c. Immediately reassign another adult in the building who is not a   </a:t>
            </a:r>
          </a:p>
          <a:p>
            <a:pPr eaLnBrk="0" hangingPunct="0"/>
            <a:r>
              <a:rPr lang="en-US" sz="2000" b="1" dirty="0">
                <a:solidFill>
                  <a:srgbClr val="FF0000"/>
                </a:solidFill>
                <a:latin typeface="Arial" panose="020B0604020202020204" pitchFamily="34" charset="0"/>
                <a:cs typeface="Arial" panose="020B0604020202020204" pitchFamily="34" charset="0"/>
              </a:rPr>
              <a:t>   TOR to provide support to the student.  Such assignment of an </a:t>
            </a:r>
          </a:p>
          <a:p>
            <a:pPr eaLnBrk="0" hangingPunct="0"/>
            <a:r>
              <a:rPr lang="en-US" sz="2000" b="1" dirty="0">
                <a:solidFill>
                  <a:srgbClr val="FF0000"/>
                </a:solidFill>
                <a:latin typeface="Arial" panose="020B0604020202020204" pitchFamily="34" charset="0"/>
                <a:cs typeface="Arial" panose="020B0604020202020204" pitchFamily="34" charset="0"/>
              </a:rPr>
              <a:t>   adult, which could vary from day to day, would need to occur until  </a:t>
            </a:r>
          </a:p>
          <a:p>
            <a:pPr eaLnBrk="0" hangingPunct="0"/>
            <a:r>
              <a:rPr lang="en-US" sz="2000" b="1" dirty="0">
                <a:solidFill>
                  <a:srgbClr val="FF0000"/>
                </a:solidFill>
                <a:latin typeface="Arial" panose="020B0604020202020204" pitchFamily="34" charset="0"/>
                <a:cs typeface="Arial" panose="020B0604020202020204" pitchFamily="34" charset="0"/>
              </a:rPr>
              <a:t>   the 1:1 position is filled.  </a:t>
            </a:r>
          </a:p>
          <a:p>
            <a:endParaRPr lang="en-US" sz="2000" dirty="0">
              <a:solidFill>
                <a:schemeClr val="accent6"/>
              </a:solidFill>
            </a:endParaRPr>
          </a:p>
        </p:txBody>
      </p:sp>
    </p:spTree>
    <p:extLst>
      <p:ext uri="{BB962C8B-B14F-4D97-AF65-F5344CB8AC3E}">
        <p14:creationId xmlns:p14="http://schemas.microsoft.com/office/powerpoint/2010/main" val="6876485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7649" y="349134"/>
            <a:ext cx="8489027" cy="1870363"/>
          </a:xfrm>
        </p:spPr>
        <p:txBody>
          <a:bodyPr/>
          <a:lstStyle/>
          <a:p>
            <a:pPr algn="ctr"/>
            <a:r>
              <a:rPr lang="en-US" sz="3500" dirty="0" smtClean="0"/>
              <a:t>Financial Literacy Session </a:t>
            </a:r>
            <a:endParaRPr lang="en-US" sz="3500" dirty="0"/>
          </a:p>
          <a:p>
            <a:pPr algn="ctr"/>
            <a:r>
              <a:rPr lang="en-US" sz="3500" dirty="0" smtClean="0"/>
              <a:t>QUESTIONS??</a:t>
            </a:r>
            <a:endParaRPr lang="en-US" sz="3500" dirty="0"/>
          </a:p>
        </p:txBody>
      </p:sp>
      <p:pic>
        <p:nvPicPr>
          <p:cNvPr id="4" name="Content Placeholder 3"/>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1213658" y="1496536"/>
            <a:ext cx="6849686" cy="4347311"/>
          </a:xfrm>
        </p:spPr>
      </p:pic>
    </p:spTree>
    <p:extLst>
      <p:ext uri="{BB962C8B-B14F-4D97-AF65-F5344CB8AC3E}">
        <p14:creationId xmlns:p14="http://schemas.microsoft.com/office/powerpoint/2010/main" val="3802289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29417" y="962258"/>
            <a:ext cx="6502285" cy="1780942"/>
          </a:xfrm>
        </p:spPr>
        <p:txBody>
          <a:bodyPr/>
          <a:lstStyle/>
          <a:p>
            <a:pPr algn="ctr"/>
            <a:r>
              <a:rPr lang="en-US" sz="6000" dirty="0"/>
              <a:t>STUDENT ACTIVITY FUNDS</a:t>
            </a:r>
            <a:r>
              <a:rPr lang="en-US" dirty="0"/>
              <a:t/>
            </a:r>
            <a:br>
              <a:rPr lang="en-US" dirty="0"/>
            </a:br>
            <a:endParaRPr lang="en-US" dirty="0"/>
          </a:p>
          <a:p>
            <a:endParaRPr lang="en-US" dirty="0"/>
          </a:p>
        </p:txBody>
      </p:sp>
      <p:pic>
        <p:nvPicPr>
          <p:cNvPr id="5" name="Content Placeholder 4"/>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2524837" y="2801852"/>
            <a:ext cx="4749420" cy="3480491"/>
          </a:xfrm>
        </p:spPr>
      </p:pic>
    </p:spTree>
    <p:extLst>
      <p:ext uri="{BB962C8B-B14F-4D97-AF65-F5344CB8AC3E}">
        <p14:creationId xmlns:p14="http://schemas.microsoft.com/office/powerpoint/2010/main" val="1213938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0647" y="460807"/>
            <a:ext cx="8202706" cy="1256049"/>
          </a:xfrm>
          <a:prstGeom prst="rect">
            <a:avLst/>
          </a:prstGeom>
        </p:spPr>
        <p:txBody>
          <a:bodyPr wrap="square">
            <a:spAutoFit/>
          </a:bodyPr>
          <a:lstStyle/>
          <a:p>
            <a:pPr>
              <a:lnSpc>
                <a:spcPct val="107000"/>
              </a:lnSpc>
              <a:spcBef>
                <a:spcPts val="1500"/>
              </a:spcBef>
              <a:spcAft>
                <a:spcPts val="540"/>
              </a:spcAft>
            </a:pPr>
            <a:r>
              <a:rPr lang="en-US" sz="2400" b="1" kern="1800" dirty="0">
                <a:solidFill>
                  <a:srgbClr val="000000"/>
                </a:solidFill>
                <a:ea typeface="Times New Roman" panose="02020603050405020304" pitchFamily="18" charset="0"/>
                <a:cs typeface="Times New Roman" panose="02020603050405020304" pitchFamily="18" charset="0"/>
              </a:rPr>
              <a:t>Philadelphia</a:t>
            </a:r>
            <a:r>
              <a:rPr lang="en-US" b="1" kern="18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school district </a:t>
            </a:r>
            <a:r>
              <a:rPr lang="en-US" b="1" kern="1800" dirty="0" smtClean="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secretary charged </a:t>
            </a:r>
            <a:r>
              <a:rPr lang="en-US" b="1" kern="18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with stealing $41,000 from </a:t>
            </a:r>
            <a:r>
              <a:rPr lang="en-US" b="1" kern="1800" dirty="0" smtClean="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student </a:t>
            </a:r>
            <a:r>
              <a:rPr lang="en-US" b="1" kern="18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activity </a:t>
            </a:r>
            <a:r>
              <a:rPr lang="en-US" b="1" kern="1800" dirty="0" smtClean="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fund.</a:t>
            </a:r>
            <a:endParaRPr lang="en-US" sz="11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
              </a:spcBef>
              <a:spcAft>
                <a:spcPts val="750"/>
              </a:spcAft>
            </a:pPr>
            <a:r>
              <a:rPr lang="en-US" sz="1200" dirty="0" err="1">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Jyllyan</a:t>
            </a:r>
            <a:r>
              <a:rPr lang="en-US" sz="1200"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 Norman, 50, worked at North Philly's </a:t>
            </a:r>
            <a:r>
              <a:rPr lang="en-US" sz="1200" dirty="0" smtClean="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			Article Dated July 25, 2019</a:t>
            </a:r>
            <a:r>
              <a:rPr lang="en-US" sz="1200"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
            </a:r>
            <a:br>
              <a:rPr lang="en-US" sz="1200"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br>
            <a:r>
              <a:rPr lang="en-US" sz="1200"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Randolph Technical High School from 2012 to </a:t>
            </a:r>
            <a:r>
              <a:rPr lang="en-US" sz="1200" dirty="0" smtClean="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2018			Also 6abc news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470647" y="1716856"/>
            <a:ext cx="4572000" cy="445635"/>
          </a:xfrm>
          <a:prstGeom prst="rect">
            <a:avLst/>
          </a:prstGeom>
        </p:spPr>
        <p:txBody>
          <a:bodyPr>
            <a:spAutoFit/>
          </a:bodyPr>
          <a:lstStyle/>
          <a:p>
            <a:pPr>
              <a:lnSpc>
                <a:spcPct val="107000"/>
              </a:lnSpc>
            </a:pPr>
            <a:r>
              <a:rPr lang="en-US" sz="1100" cap="all" spc="120" dirty="0">
                <a:solidFill>
                  <a:srgbClr val="AAAAAA"/>
                </a:solidFill>
                <a:latin typeface="Helvetica" panose="020B0604020202020204" pitchFamily="34" charset="0"/>
                <a:ea typeface="Times New Roman" panose="02020603050405020304" pitchFamily="18" charset="0"/>
                <a:cs typeface="Times New Roman" panose="02020603050405020304" pitchFamily="18" charset="0"/>
              </a:rPr>
              <a:t>BY </a:t>
            </a:r>
            <a:r>
              <a:rPr lang="en-US" sz="1100" b="1" u="sng" cap="all" spc="120"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hlinkClick r:id="rId3"/>
              </a:rPr>
              <a:t>ADAM HERMANN </a:t>
            </a:r>
            <a:r>
              <a:rPr lang="en-US" sz="1100" cap="all" spc="120" dirty="0">
                <a:solidFill>
                  <a:srgbClr val="AAAAAA"/>
                </a:solidFill>
                <a:latin typeface="Helvetica" panose="020B0604020202020204" pitchFamily="34" charset="0"/>
                <a:ea typeface="Times New Roman" panose="02020603050405020304" pitchFamily="18" charset="0"/>
                <a:cs typeface="Times New Roman" panose="02020603050405020304" pitchFamily="18" charset="0"/>
              </a:rPr>
              <a:t/>
            </a:r>
            <a:br>
              <a:rPr lang="en-US" sz="1100" cap="all" spc="120" dirty="0">
                <a:solidFill>
                  <a:srgbClr val="AAAAAA"/>
                </a:solidFill>
                <a:latin typeface="Helvetica" panose="020B0604020202020204" pitchFamily="34" charset="0"/>
                <a:ea typeface="Times New Roman" panose="02020603050405020304" pitchFamily="18" charset="0"/>
                <a:cs typeface="Times New Roman" panose="02020603050405020304" pitchFamily="18" charset="0"/>
              </a:rPr>
            </a:br>
            <a:r>
              <a:rPr lang="en-US" sz="1100" i="1" dirty="0" err="1">
                <a:solidFill>
                  <a:srgbClr val="555555"/>
                </a:solidFill>
                <a:latin typeface="Georgia" panose="02040502050405020303" pitchFamily="18" charset="0"/>
                <a:ea typeface="Times New Roman" panose="02020603050405020304" pitchFamily="18" charset="0"/>
                <a:cs typeface="Times New Roman" panose="02020603050405020304" pitchFamily="18" charset="0"/>
              </a:rPr>
              <a:t>PhillyVoice</a:t>
            </a:r>
            <a:r>
              <a:rPr lang="en-US" sz="1100" i="1" dirty="0">
                <a:solidFill>
                  <a:srgbClr val="555555"/>
                </a:solidFill>
                <a:latin typeface="Georgia" panose="02040502050405020303" pitchFamily="18" charset="0"/>
                <a:ea typeface="Times New Roman" panose="02020603050405020304" pitchFamily="18" charset="0"/>
                <a:cs typeface="Times New Roman" panose="02020603050405020304" pitchFamily="18" charset="0"/>
              </a:rPr>
              <a:t> Staff</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470647" y="2567698"/>
            <a:ext cx="8296835" cy="2814873"/>
          </a:xfrm>
          <a:prstGeom prst="rect">
            <a:avLst/>
          </a:prstGeom>
        </p:spPr>
        <p:txBody>
          <a:bodyPr wrap="square">
            <a:spAutoFit/>
          </a:bodyPr>
          <a:lstStyle/>
          <a:p>
            <a:pPr>
              <a:lnSpc>
                <a:spcPct val="107000"/>
              </a:lnSpc>
              <a:spcAft>
                <a:spcPts val="800"/>
              </a:spcAft>
            </a:pPr>
            <a:r>
              <a:rPr lang="en-US" sz="2000" i="1" u="sng" dirty="0">
                <a:latin typeface="Calibri" panose="020F0502020204030204" pitchFamily="34" charset="0"/>
                <a:ea typeface="Calibri" panose="020F0502020204030204" pitchFamily="34" charset="0"/>
                <a:cs typeface="Times New Roman" panose="02020603050405020304" pitchFamily="18" charset="0"/>
              </a:rPr>
              <a:t>A former secretary at Randolph Technical High School, 3101 Henry Ave., allegedly stole more than $41,000 from the student activity fund over a six year span, investigators say.</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A Philadelphia woman was charged Friday with allegedly stealing more than $41,000 from North Philly's Randolph Technical High School while working there as a secretary. </a:t>
            </a:r>
            <a:r>
              <a:rPr lang="en-US" sz="2000" dirty="0" err="1">
                <a:latin typeface="Calibri" panose="020F0502020204030204" pitchFamily="34" charset="0"/>
                <a:ea typeface="Calibri" panose="020F0502020204030204" pitchFamily="34" charset="0"/>
                <a:cs typeface="Times New Roman" panose="02020603050405020304" pitchFamily="18" charset="0"/>
              </a:rPr>
              <a:t>Jyllyan</a:t>
            </a:r>
            <a:r>
              <a:rPr lang="en-US" sz="2000" dirty="0">
                <a:latin typeface="Calibri" panose="020F0502020204030204" pitchFamily="34" charset="0"/>
                <a:ea typeface="Calibri" panose="020F0502020204030204" pitchFamily="34" charset="0"/>
                <a:cs typeface="Times New Roman" panose="02020603050405020304" pitchFamily="18" charset="0"/>
              </a:rPr>
              <a:t> Norman, 50, of Philadelphia, was the principal's secretary at the Philadelphia public school from 2012 to 2018, according to a release from the office of Pennsylvania Attorney General Josh Shapiro.</a:t>
            </a:r>
          </a:p>
        </p:txBody>
      </p:sp>
    </p:spTree>
    <p:extLst>
      <p:ext uri="{BB962C8B-B14F-4D97-AF65-F5344CB8AC3E}">
        <p14:creationId xmlns:p14="http://schemas.microsoft.com/office/powerpoint/2010/main" val="2857571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7649" y="207818"/>
            <a:ext cx="8247958" cy="556953"/>
          </a:xfrm>
        </p:spPr>
        <p:txBody>
          <a:bodyPr/>
          <a:lstStyle/>
          <a:p>
            <a:pPr algn="ctr"/>
            <a:r>
              <a:rPr lang="en-US" dirty="0">
                <a:solidFill>
                  <a:srgbClr val="00B050"/>
                </a:solidFill>
              </a:rPr>
              <a:t>Student </a:t>
            </a:r>
            <a:r>
              <a:rPr lang="en-US" dirty="0" smtClean="0">
                <a:solidFill>
                  <a:srgbClr val="00B050"/>
                </a:solidFill>
              </a:rPr>
              <a:t>Activity Funds</a:t>
            </a:r>
            <a:endParaRPr lang="en-US" dirty="0">
              <a:solidFill>
                <a:srgbClr val="00B050"/>
              </a:solidFill>
            </a:endParaRPr>
          </a:p>
          <a:p>
            <a:endParaRPr lang="en-US" dirty="0"/>
          </a:p>
        </p:txBody>
      </p:sp>
      <p:sp>
        <p:nvSpPr>
          <p:cNvPr id="3" name="Content Placeholder 2"/>
          <p:cNvSpPr>
            <a:spLocks noGrp="1"/>
          </p:cNvSpPr>
          <p:nvPr>
            <p:ph sz="quarter" idx="11"/>
          </p:nvPr>
        </p:nvSpPr>
        <p:spPr>
          <a:xfrm>
            <a:off x="357449" y="972589"/>
            <a:ext cx="8379228" cy="5101043"/>
          </a:xfrm>
        </p:spPr>
        <p:txBody>
          <a:bodyPr/>
          <a:lstStyle/>
          <a:p>
            <a:pPr algn="ctr"/>
            <a:r>
              <a:rPr lang="en-US" sz="3600" i="1" dirty="0" smtClean="0">
                <a:solidFill>
                  <a:srgbClr val="00B050"/>
                </a:solidFill>
                <a:latin typeface="Arial" panose="020B0604020202020204" pitchFamily="34" charset="0"/>
                <a:ea typeface="Calibri" panose="020F0502020204030204" pitchFamily="34" charset="0"/>
                <a:cs typeface="Arial" panose="020B0604020202020204" pitchFamily="34" charset="0"/>
              </a:rPr>
              <a:t>Policy Highlights</a:t>
            </a:r>
          </a:p>
          <a:p>
            <a:pPr algn="ctr"/>
            <a:endParaRPr lang="en-US" sz="1200" i="1" dirty="0" smtClean="0">
              <a:solidFill>
                <a:srgbClr val="00B050"/>
              </a:solidFill>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US" sz="2200" b="1" dirty="0" smtClean="0">
                <a:solidFill>
                  <a:schemeClr val="accent6"/>
                </a:solidFill>
                <a:latin typeface="Arial" panose="020B0604020202020204" pitchFamily="34" charset="0"/>
                <a:ea typeface="Calibri" panose="020F0502020204030204" pitchFamily="34" charset="0"/>
                <a:cs typeface="Arial" panose="020B0604020202020204" pitchFamily="34" charset="0"/>
              </a:rPr>
              <a:t>Four </a:t>
            </a:r>
            <a:r>
              <a:rPr lang="en-US" sz="2200" b="1" dirty="0">
                <a:solidFill>
                  <a:schemeClr val="accent6"/>
                </a:solidFill>
                <a:latin typeface="Arial" panose="020B0604020202020204" pitchFamily="34" charset="0"/>
                <a:ea typeface="Calibri" panose="020F0502020204030204" pitchFamily="34" charset="0"/>
                <a:cs typeface="Arial" panose="020B0604020202020204" pitchFamily="34" charset="0"/>
              </a:rPr>
              <a:t>classifications of </a:t>
            </a:r>
            <a:r>
              <a:rPr lang="en-US" sz="2200" b="1" dirty="0" smtClean="0">
                <a:solidFill>
                  <a:schemeClr val="accent6"/>
                </a:solidFill>
                <a:latin typeface="Arial" panose="020B0604020202020204" pitchFamily="34" charset="0"/>
                <a:ea typeface="Calibri" panose="020F0502020204030204" pitchFamily="34" charset="0"/>
                <a:cs typeface="Arial" panose="020B0604020202020204" pitchFamily="34" charset="0"/>
              </a:rPr>
              <a:t>money</a:t>
            </a:r>
          </a:p>
          <a:p>
            <a:pPr lvl="0"/>
            <a:endParaRPr lang="en-US" sz="2200" b="1" dirty="0" smtClean="0">
              <a:solidFill>
                <a:schemeClr val="accent6"/>
              </a:solidFill>
              <a:latin typeface="Arial" panose="020B0604020202020204" pitchFamily="34" charset="0"/>
              <a:ea typeface="Calibri" panose="020F0502020204030204" pitchFamily="34" charset="0"/>
              <a:cs typeface="Arial" panose="020B0604020202020204" pitchFamily="34" charset="0"/>
            </a:endParaRPr>
          </a:p>
          <a:p>
            <a:pPr marL="1085850" lvl="2" indent="-285750">
              <a:spcBef>
                <a:spcPts val="0"/>
              </a:spcBef>
              <a:buFont typeface="Courier New" panose="02070309020205020404" pitchFamily="49" charset="0"/>
              <a:buChar char="o"/>
            </a:pPr>
            <a:r>
              <a:rPr lang="en-US" sz="2200" dirty="0" smtClean="0">
                <a:solidFill>
                  <a:schemeClr val="accent6"/>
                </a:solidFill>
                <a:latin typeface="Arial" panose="020B0604020202020204" pitchFamily="34" charset="0"/>
                <a:ea typeface="Calibri" panose="020F0502020204030204" pitchFamily="34" charset="0"/>
                <a:cs typeface="Arial" panose="020B0604020202020204" pitchFamily="34" charset="0"/>
              </a:rPr>
              <a:t> True student activities</a:t>
            </a:r>
          </a:p>
          <a:p>
            <a:pPr marL="1085850" lvl="2" indent="-285750">
              <a:spcBef>
                <a:spcPts val="0"/>
              </a:spcBef>
              <a:buFont typeface="Courier New" panose="02070309020205020404" pitchFamily="49" charset="0"/>
              <a:buChar char="o"/>
            </a:pPr>
            <a:r>
              <a:rPr lang="en-US" sz="2200" dirty="0" smtClean="0">
                <a:solidFill>
                  <a:schemeClr val="accent6"/>
                </a:solidFill>
                <a:latin typeface="Arial" panose="020B0604020202020204" pitchFamily="34" charset="0"/>
                <a:ea typeface="Calibri" panose="020F0502020204030204" pitchFamily="34" charset="0"/>
                <a:cs typeface="Arial" panose="020B0604020202020204" pitchFamily="34" charset="0"/>
              </a:rPr>
              <a:t> Private </a:t>
            </a:r>
            <a:r>
              <a:rPr lang="en-US" sz="2200" dirty="0">
                <a:solidFill>
                  <a:schemeClr val="accent6"/>
                </a:solidFill>
                <a:latin typeface="Arial" panose="020B0604020202020204" pitchFamily="34" charset="0"/>
                <a:ea typeface="Calibri" panose="020F0502020204030204" pitchFamily="34" charset="0"/>
                <a:cs typeface="Arial" panose="020B0604020202020204" pitchFamily="34" charset="0"/>
              </a:rPr>
              <a:t>funds (class rings, etc.)</a:t>
            </a:r>
          </a:p>
          <a:p>
            <a:pPr marL="1085850" lvl="2" indent="-285750">
              <a:spcBef>
                <a:spcPts val="0"/>
              </a:spcBef>
              <a:buFont typeface="Courier New" panose="02070309020205020404" pitchFamily="49" charset="0"/>
              <a:buChar char="o"/>
            </a:pPr>
            <a:r>
              <a:rPr lang="en-US" sz="2200" dirty="0" smtClean="0">
                <a:solidFill>
                  <a:schemeClr val="accent6"/>
                </a:solidFill>
                <a:latin typeface="Arial" panose="020B0604020202020204" pitchFamily="34" charset="0"/>
                <a:ea typeface="Calibri" panose="020F0502020204030204" pitchFamily="34" charset="0"/>
                <a:cs typeface="Arial" panose="020B0604020202020204" pitchFamily="34" charset="0"/>
              </a:rPr>
              <a:t> Private </a:t>
            </a:r>
            <a:r>
              <a:rPr lang="en-US" sz="2200" dirty="0">
                <a:solidFill>
                  <a:schemeClr val="accent6"/>
                </a:solidFill>
                <a:latin typeface="Arial" panose="020B0604020202020204" pitchFamily="34" charset="0"/>
                <a:ea typeface="Calibri" panose="020F0502020204030204" pitchFamily="34" charset="0"/>
                <a:cs typeface="Arial" panose="020B0604020202020204" pitchFamily="34" charset="0"/>
              </a:rPr>
              <a:t>donations</a:t>
            </a:r>
          </a:p>
          <a:p>
            <a:pPr marL="1085850" lvl="2" indent="-285750">
              <a:spcBef>
                <a:spcPts val="0"/>
              </a:spcBef>
              <a:buFont typeface="Courier New" panose="02070309020205020404" pitchFamily="49" charset="0"/>
              <a:buChar char="o"/>
            </a:pPr>
            <a:r>
              <a:rPr lang="en-US" sz="2200" dirty="0" smtClean="0">
                <a:solidFill>
                  <a:schemeClr val="accent6"/>
                </a:solidFill>
                <a:latin typeface="Arial" panose="020B0604020202020204" pitchFamily="34" charset="0"/>
                <a:ea typeface="Calibri" panose="020F0502020204030204" pitchFamily="34" charset="0"/>
                <a:cs typeface="Arial" panose="020B0604020202020204" pitchFamily="34" charset="0"/>
              </a:rPr>
              <a:t> School </a:t>
            </a:r>
            <a:r>
              <a:rPr lang="en-US" sz="2200" dirty="0">
                <a:solidFill>
                  <a:schemeClr val="accent6"/>
                </a:solidFill>
                <a:latin typeface="Arial" panose="020B0604020202020204" pitchFamily="34" charset="0"/>
                <a:ea typeface="Calibri" panose="020F0502020204030204" pitchFamily="34" charset="0"/>
                <a:cs typeface="Arial" panose="020B0604020202020204" pitchFamily="34" charset="0"/>
              </a:rPr>
              <a:t>related </a:t>
            </a:r>
            <a:r>
              <a:rPr lang="en-US" sz="2200" dirty="0" smtClean="0">
                <a:solidFill>
                  <a:schemeClr val="accent6"/>
                </a:solidFill>
                <a:latin typeface="Arial" panose="020B0604020202020204" pitchFamily="34" charset="0"/>
                <a:ea typeface="Calibri" panose="020F0502020204030204" pitchFamily="34" charset="0"/>
                <a:cs typeface="Arial" panose="020B0604020202020204" pitchFamily="34" charset="0"/>
              </a:rPr>
              <a:t>funds</a:t>
            </a:r>
          </a:p>
          <a:p>
            <a:pPr marL="800100" lvl="2" indent="0">
              <a:spcBef>
                <a:spcPts val="0"/>
              </a:spcBef>
              <a:buNone/>
            </a:pPr>
            <a:endParaRPr lang="en-US" sz="2200" dirty="0">
              <a:solidFill>
                <a:schemeClr val="accent6"/>
              </a:solidFill>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US" sz="2200" b="1" dirty="0">
                <a:solidFill>
                  <a:schemeClr val="accent6"/>
                </a:solidFill>
                <a:latin typeface="Arial" panose="020B0604020202020204" pitchFamily="34" charset="0"/>
                <a:ea typeface="Calibri" panose="020F0502020204030204" pitchFamily="34" charset="0"/>
                <a:cs typeface="Arial" panose="020B0604020202020204" pitchFamily="34" charset="0"/>
              </a:rPr>
              <a:t>Responsibilities of the principal</a:t>
            </a:r>
            <a:br>
              <a:rPr lang="en-US" sz="2200" b="1" dirty="0">
                <a:solidFill>
                  <a:schemeClr val="accent6"/>
                </a:solidFill>
                <a:latin typeface="Arial" panose="020B0604020202020204" pitchFamily="34" charset="0"/>
                <a:ea typeface="Calibri" panose="020F0502020204030204" pitchFamily="34" charset="0"/>
                <a:cs typeface="Arial" panose="020B0604020202020204" pitchFamily="34" charset="0"/>
              </a:rPr>
            </a:br>
            <a:endParaRPr lang="en-US" sz="2200" b="1" dirty="0">
              <a:solidFill>
                <a:schemeClr val="accent6"/>
              </a:solidFill>
              <a:latin typeface="Arial" panose="020B060402020202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2200" b="1" dirty="0">
                <a:solidFill>
                  <a:schemeClr val="accent6"/>
                </a:solidFill>
                <a:latin typeface="Arial" panose="020B0604020202020204" pitchFamily="34" charset="0"/>
                <a:ea typeface="Calibri" panose="020F0502020204030204" pitchFamily="34" charset="0"/>
                <a:cs typeface="Arial" panose="020B0604020202020204" pitchFamily="34" charset="0"/>
              </a:rPr>
              <a:t> </a:t>
            </a:r>
            <a:r>
              <a:rPr lang="en-US" sz="2200" dirty="0">
                <a:solidFill>
                  <a:schemeClr val="accent6"/>
                </a:solidFill>
                <a:latin typeface="Arial" panose="020B0604020202020204" pitchFamily="34" charset="0"/>
                <a:ea typeface="Calibri" panose="020F0502020204030204" pitchFamily="34" charset="0"/>
                <a:cs typeface="Arial" panose="020B0604020202020204" pitchFamily="34" charset="0"/>
              </a:rPr>
              <a:t>Personally accountable</a:t>
            </a:r>
          </a:p>
          <a:p>
            <a:pPr marL="742950" marR="0" lvl="1" indent="-285750">
              <a:spcBef>
                <a:spcPts val="0"/>
              </a:spcBef>
              <a:spcAft>
                <a:spcPts val="0"/>
              </a:spcAft>
              <a:buFont typeface="Courier New" panose="02070309020205020404" pitchFamily="49" charset="0"/>
              <a:buChar char="o"/>
            </a:pPr>
            <a:r>
              <a:rPr lang="en-US" sz="2200" dirty="0">
                <a:solidFill>
                  <a:schemeClr val="accent6"/>
                </a:solidFill>
                <a:latin typeface="Arial" panose="020B0604020202020204" pitchFamily="34" charset="0"/>
                <a:ea typeface="Calibri" panose="020F0502020204030204" pitchFamily="34" charset="0"/>
                <a:cs typeface="Arial" panose="020B0604020202020204" pitchFamily="34" charset="0"/>
              </a:rPr>
              <a:t> Monitor balances</a:t>
            </a:r>
          </a:p>
          <a:p>
            <a:pPr marL="742950" marR="0" lvl="1" indent="-285750">
              <a:spcBef>
                <a:spcPts val="0"/>
              </a:spcBef>
              <a:spcAft>
                <a:spcPts val="0"/>
              </a:spcAft>
              <a:buFont typeface="Courier New" panose="02070309020205020404" pitchFamily="49" charset="0"/>
              <a:buChar char="o"/>
            </a:pPr>
            <a:r>
              <a:rPr lang="en-US" sz="2200" dirty="0">
                <a:solidFill>
                  <a:schemeClr val="accent6"/>
                </a:solidFill>
                <a:latin typeface="Arial" panose="020B0604020202020204" pitchFamily="34" charset="0"/>
                <a:ea typeface="Calibri" panose="020F0502020204030204" pitchFamily="34" charset="0"/>
                <a:cs typeface="Arial" panose="020B0604020202020204" pitchFamily="34" charset="0"/>
              </a:rPr>
              <a:t> Approve expenses</a:t>
            </a:r>
          </a:p>
          <a:p>
            <a:pPr marL="742950" lvl="1" indent="-285750">
              <a:spcBef>
                <a:spcPts val="0"/>
              </a:spcBef>
              <a:buFont typeface="Courier New" panose="02070309020205020404" pitchFamily="49" charset="0"/>
              <a:buChar char="o"/>
            </a:pPr>
            <a:r>
              <a:rPr lang="en-US" sz="2200" dirty="0">
                <a:solidFill>
                  <a:schemeClr val="accent6"/>
                </a:solidFill>
                <a:latin typeface="Arial" panose="020B0604020202020204" pitchFamily="34" charset="0"/>
                <a:ea typeface="Calibri" panose="020F0502020204030204" pitchFamily="34" charset="0"/>
                <a:cs typeface="Arial" panose="020B0604020202020204" pitchFamily="34" charset="0"/>
              </a:rPr>
              <a:t> Activity Sponsor </a:t>
            </a:r>
            <a:r>
              <a:rPr lang="en-US" sz="2200" dirty="0" smtClean="0">
                <a:solidFill>
                  <a:schemeClr val="accent6"/>
                </a:solidFill>
                <a:latin typeface="Arial" panose="020B0604020202020204" pitchFamily="34" charset="0"/>
                <a:ea typeface="Calibri" panose="020F0502020204030204" pitchFamily="34" charset="0"/>
                <a:cs typeface="Arial" panose="020B0604020202020204" pitchFamily="34" charset="0"/>
              </a:rPr>
              <a:t>for Student </a:t>
            </a:r>
            <a:r>
              <a:rPr lang="en-US" sz="2200" dirty="0">
                <a:solidFill>
                  <a:schemeClr val="accent6"/>
                </a:solidFill>
                <a:latin typeface="Arial" panose="020B0604020202020204" pitchFamily="34" charset="0"/>
                <a:ea typeface="Calibri" panose="020F0502020204030204" pitchFamily="34" charset="0"/>
                <a:cs typeface="Arial" panose="020B0604020202020204" pitchFamily="34" charset="0"/>
              </a:rPr>
              <a:t>Body Fund</a:t>
            </a:r>
          </a:p>
          <a:p>
            <a:pPr marL="742950" marR="0" lvl="1" indent="-285750">
              <a:spcBef>
                <a:spcPts val="0"/>
              </a:spcBef>
              <a:spcAft>
                <a:spcPts val="0"/>
              </a:spcAft>
              <a:buFont typeface="Courier New" panose="02070309020205020404" pitchFamily="49" charset="0"/>
              <a:buChar char="o"/>
            </a:pPr>
            <a:endParaRPr lang="en-US" sz="2200" dirty="0">
              <a:solidFill>
                <a:schemeClr val="accent6"/>
              </a:solidFill>
              <a:latin typeface="Arial" panose="020B0604020202020204" pitchFamily="34" charset="0"/>
              <a:ea typeface="Calibri" panose="020F0502020204030204" pitchFamily="34" charset="0"/>
              <a:cs typeface="Arial" panose="020B0604020202020204" pitchFamily="34" charset="0"/>
            </a:endParaRPr>
          </a:p>
          <a:p>
            <a:pPr marL="457200" marR="0" lvl="1" indent="0">
              <a:spcBef>
                <a:spcPts val="0"/>
              </a:spcBef>
              <a:spcAft>
                <a:spcPts val="0"/>
              </a:spcAft>
              <a:buNone/>
            </a:pPr>
            <a:r>
              <a:rPr lang="en-US" sz="2200" dirty="0">
                <a:solidFill>
                  <a:schemeClr val="accent6"/>
                </a:solidFill>
                <a:latin typeface="Arial" panose="020B0604020202020204" pitchFamily="34" charset="0"/>
                <a:ea typeface="Calibri" panose="020F0502020204030204" pitchFamily="34" charset="0"/>
                <a:cs typeface="Arial" panose="020B0604020202020204" pitchFamily="34" charset="0"/>
              </a:rPr>
              <a:t>		</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endParaRPr lang="en-US" sz="3600" dirty="0">
              <a:latin typeface="Arial" panose="020B0604020202020204" pitchFamily="34" charset="0"/>
              <a:cs typeface="Arial" panose="020B0604020202020204" pitchFamily="34" charset="0"/>
            </a:endParaRP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2044" y="3275462"/>
            <a:ext cx="2994634" cy="2393641"/>
          </a:xfrm>
          <a:prstGeom prst="rect">
            <a:avLst/>
          </a:prstGeom>
        </p:spPr>
      </p:pic>
    </p:spTree>
    <p:extLst>
      <p:ext uri="{BB962C8B-B14F-4D97-AF65-F5344CB8AC3E}">
        <p14:creationId xmlns:p14="http://schemas.microsoft.com/office/powerpoint/2010/main" val="4213833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7649" y="290945"/>
            <a:ext cx="8405900" cy="465514"/>
          </a:xfrm>
        </p:spPr>
        <p:txBody>
          <a:bodyPr/>
          <a:lstStyle/>
          <a:p>
            <a:pPr algn="ctr"/>
            <a:r>
              <a:rPr lang="en-US" dirty="0">
                <a:solidFill>
                  <a:srgbClr val="00B050"/>
                </a:solidFill>
              </a:rPr>
              <a:t>Student Activity Funds</a:t>
            </a:r>
          </a:p>
          <a:p>
            <a:endParaRPr lang="en-US" dirty="0"/>
          </a:p>
        </p:txBody>
      </p:sp>
      <p:sp>
        <p:nvSpPr>
          <p:cNvPr id="3" name="Content Placeholder 2"/>
          <p:cNvSpPr>
            <a:spLocks noGrp="1"/>
          </p:cNvSpPr>
          <p:nvPr>
            <p:ph sz="quarter" idx="11"/>
          </p:nvPr>
        </p:nvSpPr>
        <p:spPr>
          <a:xfrm>
            <a:off x="324197" y="814649"/>
            <a:ext cx="8154786" cy="5527962"/>
          </a:xfrm>
        </p:spPr>
        <p:txBody>
          <a:bodyPr/>
          <a:lstStyle/>
          <a:p>
            <a:pPr marL="342900" lvl="0" indent="-342900">
              <a:buFont typeface="Symbol" panose="05050102010706020507" pitchFamily="18" charset="2"/>
              <a:buChar char=""/>
            </a:pPr>
            <a:endParaRPr lang="en-US" sz="2200" b="1" dirty="0" smtClean="0">
              <a:solidFill>
                <a:schemeClr val="accent6"/>
              </a:solidFill>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US" sz="2200" b="1" dirty="0" smtClean="0">
                <a:solidFill>
                  <a:schemeClr val="accent6"/>
                </a:solidFill>
                <a:latin typeface="Arial" panose="020B0604020202020204" pitchFamily="34" charset="0"/>
                <a:ea typeface="Calibri" panose="020F0502020204030204" pitchFamily="34" charset="0"/>
                <a:cs typeface="Arial" panose="020B0604020202020204" pitchFamily="34" charset="0"/>
              </a:rPr>
              <a:t>Responsibilities </a:t>
            </a:r>
            <a:r>
              <a:rPr lang="en-US" sz="2200" b="1" dirty="0">
                <a:solidFill>
                  <a:schemeClr val="accent6"/>
                </a:solidFill>
                <a:latin typeface="Arial" panose="020B0604020202020204" pitchFamily="34" charset="0"/>
                <a:ea typeface="Calibri" panose="020F0502020204030204" pitchFamily="34" charset="0"/>
                <a:cs typeface="Arial" panose="020B0604020202020204" pitchFamily="34" charset="0"/>
              </a:rPr>
              <a:t>of the </a:t>
            </a:r>
            <a:r>
              <a:rPr lang="en-US" sz="2200" b="1" dirty="0" smtClean="0">
                <a:solidFill>
                  <a:schemeClr val="accent6"/>
                </a:solidFill>
                <a:latin typeface="Arial" panose="020B0604020202020204" pitchFamily="34" charset="0"/>
                <a:ea typeface="Calibri" panose="020F0502020204030204" pitchFamily="34" charset="0"/>
                <a:cs typeface="Arial" panose="020B0604020202020204" pitchFamily="34" charset="0"/>
              </a:rPr>
              <a:t>Financial Designee</a:t>
            </a:r>
            <a:endParaRPr lang="en-US" sz="2200" b="1" dirty="0">
              <a:solidFill>
                <a:schemeClr val="accent6"/>
              </a:solidFill>
              <a:latin typeface="Arial" panose="020B060402020202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2200" b="1" dirty="0" smtClean="0">
                <a:solidFill>
                  <a:schemeClr val="accent6"/>
                </a:solidFill>
                <a:latin typeface="Arial" panose="020B0604020202020204" pitchFamily="34" charset="0"/>
                <a:ea typeface="Calibri" panose="020F0502020204030204" pitchFamily="34" charset="0"/>
                <a:cs typeface="Arial" panose="020B0604020202020204" pitchFamily="34" charset="0"/>
              </a:rPr>
              <a:t> </a:t>
            </a:r>
            <a:r>
              <a:rPr lang="en-US" sz="2200" dirty="0" smtClean="0">
                <a:solidFill>
                  <a:schemeClr val="accent6"/>
                </a:solidFill>
                <a:latin typeface="Arial" panose="020B0604020202020204" pitchFamily="34" charset="0"/>
                <a:ea typeface="Calibri" panose="020F0502020204030204" pitchFamily="34" charset="0"/>
                <a:cs typeface="Arial" panose="020B0604020202020204" pitchFamily="34" charset="0"/>
              </a:rPr>
              <a:t>Maintain </a:t>
            </a:r>
            <a:r>
              <a:rPr lang="en-US" sz="2200" dirty="0">
                <a:solidFill>
                  <a:schemeClr val="accent6"/>
                </a:solidFill>
                <a:latin typeface="Arial" panose="020B0604020202020204" pitchFamily="34" charset="0"/>
                <a:ea typeface="Calibri" panose="020F0502020204030204" pitchFamily="34" charset="0"/>
                <a:cs typeface="Arial" panose="020B0604020202020204" pitchFamily="34" charset="0"/>
              </a:rPr>
              <a:t>books and records </a:t>
            </a:r>
            <a:r>
              <a:rPr lang="en-US" sz="2200" dirty="0" smtClean="0">
                <a:solidFill>
                  <a:schemeClr val="accent6"/>
                </a:solidFill>
                <a:latin typeface="Arial" panose="020B0604020202020204" pitchFamily="34" charset="0"/>
                <a:ea typeface="Calibri" panose="020F0502020204030204" pitchFamily="34" charset="0"/>
                <a:cs typeface="Arial" panose="020B0604020202020204" pitchFamily="34" charset="0"/>
              </a:rPr>
              <a:t>of </a:t>
            </a:r>
            <a:r>
              <a:rPr lang="en-US" sz="2200" dirty="0">
                <a:solidFill>
                  <a:schemeClr val="accent6"/>
                </a:solidFill>
                <a:latin typeface="Arial" panose="020B0604020202020204" pitchFamily="34" charset="0"/>
                <a:ea typeface="Calibri" panose="020F0502020204030204" pitchFamily="34" charset="0"/>
                <a:cs typeface="Arial" panose="020B0604020202020204" pitchFamily="34" charset="0"/>
              </a:rPr>
              <a:t>SAF in SFO</a:t>
            </a:r>
          </a:p>
          <a:p>
            <a:pPr marL="742950" marR="0" lvl="1" indent="-285750">
              <a:spcBef>
                <a:spcPts val="0"/>
              </a:spcBef>
              <a:spcAft>
                <a:spcPts val="0"/>
              </a:spcAft>
              <a:buFont typeface="Courier New" panose="02070309020205020404" pitchFamily="49" charset="0"/>
              <a:buChar char="o"/>
            </a:pPr>
            <a:r>
              <a:rPr lang="en-US" sz="2200" dirty="0" smtClean="0">
                <a:solidFill>
                  <a:schemeClr val="accent6"/>
                </a:solidFill>
                <a:latin typeface="Arial" panose="020B0604020202020204" pitchFamily="34" charset="0"/>
                <a:ea typeface="Calibri" panose="020F0502020204030204" pitchFamily="34" charset="0"/>
                <a:cs typeface="Arial" panose="020B0604020202020204" pitchFamily="34" charset="0"/>
              </a:rPr>
              <a:t> Monthly </a:t>
            </a:r>
            <a:r>
              <a:rPr lang="en-US" sz="2200" dirty="0">
                <a:solidFill>
                  <a:schemeClr val="accent6"/>
                </a:solidFill>
                <a:latin typeface="Arial" panose="020B0604020202020204" pitchFamily="34" charset="0"/>
                <a:ea typeface="Calibri" panose="020F0502020204030204" pitchFamily="34" charset="0"/>
                <a:cs typeface="Arial" panose="020B0604020202020204" pitchFamily="34" charset="0"/>
              </a:rPr>
              <a:t>bank reconciliations</a:t>
            </a:r>
          </a:p>
          <a:p>
            <a:pPr marL="742950" marR="0" lvl="1" indent="-285750">
              <a:spcBef>
                <a:spcPts val="0"/>
              </a:spcBef>
              <a:spcAft>
                <a:spcPts val="0"/>
              </a:spcAft>
              <a:buFont typeface="Courier New" panose="02070309020205020404" pitchFamily="49" charset="0"/>
              <a:buChar char="o"/>
            </a:pPr>
            <a:r>
              <a:rPr lang="en-US" sz="2200" dirty="0" smtClean="0">
                <a:solidFill>
                  <a:schemeClr val="accent6"/>
                </a:solidFill>
                <a:latin typeface="Arial" panose="020B0604020202020204" pitchFamily="34" charset="0"/>
                <a:ea typeface="Calibri" panose="020F0502020204030204" pitchFamily="34" charset="0"/>
                <a:cs typeface="Arial" panose="020B0604020202020204" pitchFamily="34" charset="0"/>
              </a:rPr>
              <a:t> Maintain </a:t>
            </a:r>
            <a:r>
              <a:rPr lang="en-US" sz="2200" dirty="0">
                <a:solidFill>
                  <a:schemeClr val="accent6"/>
                </a:solidFill>
                <a:latin typeface="Arial" panose="020B0604020202020204" pitchFamily="34" charset="0"/>
                <a:ea typeface="Calibri" panose="020F0502020204030204" pitchFamily="34" charset="0"/>
                <a:cs typeface="Arial" panose="020B0604020202020204" pitchFamily="34" charset="0"/>
              </a:rPr>
              <a:t>records for seven </a:t>
            </a:r>
            <a:r>
              <a:rPr lang="en-US" sz="2200" dirty="0" smtClean="0">
                <a:solidFill>
                  <a:schemeClr val="accent6"/>
                </a:solidFill>
                <a:latin typeface="Arial" panose="020B0604020202020204" pitchFamily="34" charset="0"/>
                <a:ea typeface="Calibri" panose="020F0502020204030204" pitchFamily="34" charset="0"/>
                <a:cs typeface="Arial" panose="020B0604020202020204" pitchFamily="34" charset="0"/>
              </a:rPr>
              <a:t>years</a:t>
            </a:r>
            <a:endParaRPr lang="en-US" sz="2200" dirty="0">
              <a:solidFill>
                <a:schemeClr val="accent6"/>
              </a:solidFill>
              <a:latin typeface="Arial" panose="020B060402020202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2200" dirty="0" smtClean="0">
                <a:solidFill>
                  <a:schemeClr val="accent6"/>
                </a:solidFill>
                <a:latin typeface="Arial" panose="020B0604020202020204" pitchFamily="34" charset="0"/>
                <a:ea typeface="Calibri" panose="020F0502020204030204" pitchFamily="34" charset="0"/>
                <a:cs typeface="Arial" panose="020B0604020202020204" pitchFamily="34" charset="0"/>
              </a:rPr>
              <a:t> Managing </a:t>
            </a:r>
            <a:r>
              <a:rPr lang="en-US" sz="2200" dirty="0">
                <a:solidFill>
                  <a:schemeClr val="accent6"/>
                </a:solidFill>
                <a:latin typeface="Arial" panose="020B0604020202020204" pitchFamily="34" charset="0"/>
                <a:ea typeface="Calibri" panose="020F0502020204030204" pitchFamily="34" charset="0"/>
                <a:cs typeface="Arial" panose="020B0604020202020204" pitchFamily="34" charset="0"/>
              </a:rPr>
              <a:t>receipts and </a:t>
            </a:r>
            <a:r>
              <a:rPr lang="en-US" sz="2200" dirty="0" smtClean="0">
                <a:solidFill>
                  <a:schemeClr val="accent6"/>
                </a:solidFill>
                <a:latin typeface="Arial" panose="020B0604020202020204" pitchFamily="34" charset="0"/>
                <a:ea typeface="Calibri" panose="020F0502020204030204" pitchFamily="34" charset="0"/>
                <a:cs typeface="Arial" panose="020B0604020202020204" pitchFamily="34" charset="0"/>
              </a:rPr>
              <a:t>disbursements</a:t>
            </a:r>
            <a:endParaRPr lang="en-US" sz="2200" dirty="0">
              <a:solidFill>
                <a:schemeClr val="accent6"/>
              </a:solidFill>
              <a:latin typeface="Arial" panose="020B060402020202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pPr>
            <a:r>
              <a:rPr lang="en-US" sz="2200" dirty="0" smtClean="0">
                <a:solidFill>
                  <a:schemeClr val="accent6"/>
                </a:solidFill>
                <a:latin typeface="Arial" panose="020B0604020202020204" pitchFamily="34" charset="0"/>
                <a:ea typeface="Calibri" panose="020F0502020204030204" pitchFamily="34" charset="0"/>
                <a:cs typeface="Arial" panose="020B0604020202020204" pitchFamily="34" charset="0"/>
              </a:rPr>
              <a:t> Obtain </a:t>
            </a:r>
            <a:r>
              <a:rPr lang="en-US" sz="2200" dirty="0">
                <a:solidFill>
                  <a:schemeClr val="accent6"/>
                </a:solidFill>
                <a:latin typeface="Arial" panose="020B0604020202020204" pitchFamily="34" charset="0"/>
                <a:ea typeface="Calibri" panose="020F0502020204030204" pitchFamily="34" charset="0"/>
                <a:cs typeface="Arial" panose="020B0604020202020204" pitchFamily="34" charset="0"/>
              </a:rPr>
              <a:t>W-9 for all </a:t>
            </a:r>
            <a:r>
              <a:rPr lang="en-US" sz="2200" dirty="0" smtClean="0">
                <a:solidFill>
                  <a:schemeClr val="accent6"/>
                </a:solidFill>
                <a:latin typeface="Arial" panose="020B0604020202020204" pitchFamily="34" charset="0"/>
                <a:ea typeface="Calibri" panose="020F0502020204030204" pitchFamily="34" charset="0"/>
                <a:cs typeface="Arial" panose="020B0604020202020204" pitchFamily="34" charset="0"/>
              </a:rPr>
              <a:t>vendors</a:t>
            </a:r>
            <a:endParaRPr lang="en-US" sz="2200" dirty="0" smtClean="0">
              <a:solidFill>
                <a:srgbClr val="FF0000"/>
              </a:solidFill>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US" sz="2200" b="1" dirty="0" smtClean="0">
                <a:solidFill>
                  <a:schemeClr val="accent6"/>
                </a:solidFill>
                <a:latin typeface="Arial" panose="020B0604020202020204" pitchFamily="34" charset="0"/>
                <a:ea typeface="Calibri" panose="020F0502020204030204" pitchFamily="34" charset="0"/>
                <a:cs typeface="Arial" panose="020B0604020202020204" pitchFamily="34" charset="0"/>
              </a:rPr>
              <a:t>Use </a:t>
            </a:r>
            <a:r>
              <a:rPr lang="en-US" sz="2200" b="1" dirty="0">
                <a:solidFill>
                  <a:schemeClr val="accent6"/>
                </a:solidFill>
                <a:latin typeface="Arial" panose="020B0604020202020204" pitchFamily="34" charset="0"/>
                <a:ea typeface="Calibri" panose="020F0502020204030204" pitchFamily="34" charset="0"/>
                <a:cs typeface="Arial" panose="020B0604020202020204" pitchFamily="34" charset="0"/>
              </a:rPr>
              <a:t>SFO</a:t>
            </a:r>
          </a:p>
          <a:p>
            <a:pPr marL="742950" marR="0" lvl="1" indent="-285750">
              <a:spcBef>
                <a:spcPts val="0"/>
              </a:spcBef>
              <a:spcAft>
                <a:spcPts val="0"/>
              </a:spcAft>
              <a:buFont typeface="Courier New" panose="02070309020205020404" pitchFamily="49" charset="0"/>
              <a:buChar char="o"/>
            </a:pPr>
            <a:r>
              <a:rPr lang="en-US" sz="2200" dirty="0" smtClean="0">
                <a:solidFill>
                  <a:schemeClr val="accent6"/>
                </a:solidFill>
                <a:latin typeface="Arial" panose="020B0604020202020204" pitchFamily="34" charset="0"/>
                <a:ea typeface="Calibri" panose="020F0502020204030204" pitchFamily="34" charset="0"/>
                <a:cs typeface="Arial" panose="020B0604020202020204" pitchFamily="34" charset="0"/>
              </a:rPr>
              <a:t> Receipts </a:t>
            </a:r>
            <a:r>
              <a:rPr lang="en-US" sz="2200" dirty="0">
                <a:solidFill>
                  <a:schemeClr val="accent6"/>
                </a:solidFill>
                <a:latin typeface="Arial" panose="020B0604020202020204" pitchFamily="34" charset="0"/>
                <a:ea typeface="Calibri" panose="020F0502020204030204" pitchFamily="34" charset="0"/>
                <a:cs typeface="Arial" panose="020B0604020202020204" pitchFamily="34" charset="0"/>
              </a:rPr>
              <a:t>(cash collected)</a:t>
            </a:r>
          </a:p>
          <a:p>
            <a:pPr marL="742950" marR="0" lvl="1" indent="-285750">
              <a:spcBef>
                <a:spcPts val="0"/>
              </a:spcBef>
              <a:spcAft>
                <a:spcPts val="0"/>
              </a:spcAft>
              <a:buFont typeface="Courier New" panose="02070309020205020404" pitchFamily="49" charset="0"/>
              <a:buChar char="o"/>
            </a:pPr>
            <a:r>
              <a:rPr lang="en-US" sz="2200" dirty="0">
                <a:solidFill>
                  <a:schemeClr val="accent6"/>
                </a:solidFill>
                <a:latin typeface="Arial" panose="020B0604020202020204" pitchFamily="34" charset="0"/>
                <a:ea typeface="Calibri" panose="020F0502020204030204" pitchFamily="34" charset="0"/>
                <a:cs typeface="Arial" panose="020B0604020202020204" pitchFamily="34" charset="0"/>
              </a:rPr>
              <a:t> Bank deposits</a:t>
            </a:r>
          </a:p>
          <a:p>
            <a:pPr marL="742950" marR="0" lvl="1" indent="-285750">
              <a:spcBef>
                <a:spcPts val="0"/>
              </a:spcBef>
              <a:spcAft>
                <a:spcPts val="0"/>
              </a:spcAft>
              <a:buFont typeface="Courier New" panose="02070309020205020404" pitchFamily="49" charset="0"/>
              <a:buChar char="o"/>
            </a:pPr>
            <a:r>
              <a:rPr lang="en-US" sz="2200" dirty="0">
                <a:solidFill>
                  <a:schemeClr val="accent6"/>
                </a:solidFill>
                <a:latin typeface="Arial" panose="020B0604020202020204" pitchFamily="34" charset="0"/>
                <a:ea typeface="Calibri" panose="020F0502020204030204" pitchFamily="34" charset="0"/>
                <a:cs typeface="Arial" panose="020B0604020202020204" pitchFamily="34" charset="0"/>
              </a:rPr>
              <a:t> Printing checks</a:t>
            </a:r>
          </a:p>
          <a:p>
            <a:pPr marL="742950" marR="0" lvl="1" indent="-285750">
              <a:spcBef>
                <a:spcPts val="0"/>
              </a:spcBef>
              <a:spcAft>
                <a:spcPts val="0"/>
              </a:spcAft>
              <a:buFont typeface="Courier New" panose="02070309020205020404" pitchFamily="49" charset="0"/>
              <a:buChar char="o"/>
            </a:pPr>
            <a:r>
              <a:rPr lang="en-US" sz="2200" dirty="0">
                <a:solidFill>
                  <a:schemeClr val="accent6"/>
                </a:solidFill>
                <a:latin typeface="Arial" panose="020B0604020202020204" pitchFamily="34" charset="0"/>
                <a:ea typeface="Calibri" panose="020F0502020204030204" pitchFamily="34" charset="0"/>
                <a:cs typeface="Arial" panose="020B0604020202020204" pitchFamily="34" charset="0"/>
              </a:rPr>
              <a:t> Activity Reports</a:t>
            </a:r>
          </a:p>
          <a:p>
            <a:pPr marL="742950" marR="0" lvl="1" indent="-285750">
              <a:spcBef>
                <a:spcPts val="0"/>
              </a:spcBef>
              <a:spcAft>
                <a:spcPts val="0"/>
              </a:spcAft>
              <a:buFont typeface="Courier New" panose="02070309020205020404" pitchFamily="49" charset="0"/>
              <a:buChar char="o"/>
            </a:pPr>
            <a:r>
              <a:rPr lang="en-US" sz="2200" dirty="0">
                <a:solidFill>
                  <a:schemeClr val="accent6"/>
                </a:solidFill>
                <a:latin typeface="Arial" panose="020B0604020202020204" pitchFamily="34" charset="0"/>
                <a:ea typeface="Calibri" panose="020F0502020204030204" pitchFamily="34" charset="0"/>
                <a:cs typeface="Arial" panose="020B0604020202020204" pitchFamily="34" charset="0"/>
              </a:rPr>
              <a:t> Bank account reconciliations</a:t>
            </a:r>
          </a:p>
          <a:p>
            <a:pPr marL="342900" indent="-342900">
              <a:buFont typeface="Symbol" panose="05050102010706020507" pitchFamily="18" charset="2"/>
              <a:buChar char=""/>
            </a:pPr>
            <a:r>
              <a:rPr lang="en-US" sz="2200" b="1" dirty="0">
                <a:solidFill>
                  <a:schemeClr val="accent6"/>
                </a:solidFill>
                <a:latin typeface="Arial" panose="020B0604020202020204" pitchFamily="34" charset="0"/>
                <a:ea typeface="Calibri" panose="020F0502020204030204" pitchFamily="34" charset="0"/>
                <a:cs typeface="Arial" panose="020B0604020202020204" pitchFamily="34" charset="0"/>
              </a:rPr>
              <a:t> Budget</a:t>
            </a:r>
          </a:p>
          <a:p>
            <a:pPr marL="342900" indent="-342900">
              <a:buFont typeface="Symbol" panose="05050102010706020507" pitchFamily="18" charset="2"/>
              <a:buChar char=""/>
            </a:pPr>
            <a:r>
              <a:rPr lang="en-US" sz="2200" b="1" dirty="0">
                <a:solidFill>
                  <a:schemeClr val="accent6"/>
                </a:solidFill>
                <a:latin typeface="Arial" panose="020B0604020202020204" pitchFamily="34" charset="0"/>
                <a:ea typeface="Calibri" panose="020F0502020204030204" pitchFamily="34" charset="0"/>
                <a:cs typeface="Arial" panose="020B0604020202020204" pitchFamily="34" charset="0"/>
              </a:rPr>
              <a:t> School Related Funds</a:t>
            </a:r>
          </a:p>
          <a:p>
            <a:endParaRPr lang="en-US" dirty="0"/>
          </a:p>
          <a:p>
            <a:pPr marL="457200" marR="0" lvl="1" indent="0">
              <a:spcBef>
                <a:spcPts val="0"/>
              </a:spcBef>
              <a:spcAft>
                <a:spcPts val="0"/>
              </a:spcAft>
              <a:buNone/>
            </a:pPr>
            <a:endParaRPr lang="en-US" sz="2200" dirty="0">
              <a:solidFill>
                <a:schemeClr val="accent6"/>
              </a:solidFill>
              <a:latin typeface="Arial" panose="020B0604020202020204" pitchFamily="34" charset="0"/>
              <a:cs typeface="Arial" panose="020B0604020202020204" pitchFamily="34" charset="0"/>
            </a:endParaRPr>
          </a:p>
          <a:p>
            <a:endParaRPr lang="en-US" sz="2200" dirty="0">
              <a:solidFill>
                <a:schemeClr val="accent6"/>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0048" y="2838133"/>
            <a:ext cx="3411940" cy="3336788"/>
          </a:xfrm>
          <a:prstGeom prst="rect">
            <a:avLst/>
          </a:prstGeom>
        </p:spPr>
      </p:pic>
    </p:spTree>
    <p:extLst>
      <p:ext uri="{BB962C8B-B14F-4D97-AF65-F5344CB8AC3E}">
        <p14:creationId xmlns:p14="http://schemas.microsoft.com/office/powerpoint/2010/main" val="3682518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7649" y="141316"/>
            <a:ext cx="8031827" cy="631769"/>
          </a:xfrm>
        </p:spPr>
        <p:txBody>
          <a:bodyPr/>
          <a:lstStyle/>
          <a:p>
            <a:pPr algn="ctr"/>
            <a:r>
              <a:rPr lang="en-US" dirty="0">
                <a:solidFill>
                  <a:srgbClr val="00B050"/>
                </a:solidFill>
              </a:rPr>
              <a:t>Student Activity Funds</a:t>
            </a:r>
          </a:p>
          <a:p>
            <a:endParaRPr lang="en-US" dirty="0"/>
          </a:p>
        </p:txBody>
      </p:sp>
      <p:sp>
        <p:nvSpPr>
          <p:cNvPr id="3" name="Content Placeholder 2"/>
          <p:cNvSpPr>
            <a:spLocks noGrp="1"/>
          </p:cNvSpPr>
          <p:nvPr>
            <p:ph sz="quarter" idx="11"/>
          </p:nvPr>
        </p:nvSpPr>
        <p:spPr>
          <a:xfrm>
            <a:off x="473825" y="897775"/>
            <a:ext cx="8146473" cy="5328458"/>
          </a:xfrm>
        </p:spPr>
        <p:txBody>
          <a:bodyPr/>
          <a:lstStyle/>
          <a:p>
            <a:pPr marL="571500" lvl="0" indent="-571500">
              <a:buFont typeface="Arial" panose="020B0604020202020204" pitchFamily="34" charset="0"/>
              <a:buChar char="•"/>
            </a:pPr>
            <a:r>
              <a:rPr lang="en-US" sz="2200" b="1" dirty="0" smtClean="0">
                <a:solidFill>
                  <a:schemeClr val="accent6"/>
                </a:solidFill>
                <a:latin typeface="Arial" panose="020B0604020202020204" pitchFamily="34" charset="0"/>
                <a:ea typeface="Calibri" panose="020F0502020204030204" pitchFamily="34" charset="0"/>
                <a:cs typeface="Arial" panose="020B0604020202020204" pitchFamily="34" charset="0"/>
              </a:rPr>
              <a:t>Prohibited Practices</a:t>
            </a:r>
          </a:p>
          <a:p>
            <a:pPr marL="1085850" lvl="1" indent="-571500">
              <a:buFont typeface="Courier New" panose="02070309020205020404" pitchFamily="49" charset="0"/>
              <a:buChar char="o"/>
            </a:pPr>
            <a:r>
              <a:rPr lang="en-US" sz="2200" dirty="0" smtClean="0">
                <a:solidFill>
                  <a:schemeClr val="accent6"/>
                </a:solidFill>
                <a:latin typeface="Arial" panose="020B0604020202020204" pitchFamily="34" charset="0"/>
                <a:ea typeface="Calibri" panose="020F0502020204030204" pitchFamily="34" charset="0"/>
                <a:cs typeface="Arial" panose="020B0604020202020204" pitchFamily="34" charset="0"/>
              </a:rPr>
              <a:t>No </a:t>
            </a:r>
            <a:r>
              <a:rPr lang="en-US" sz="2200" dirty="0">
                <a:solidFill>
                  <a:schemeClr val="accent6"/>
                </a:solidFill>
                <a:latin typeface="Arial" panose="020B0604020202020204" pitchFamily="34" charset="0"/>
                <a:ea typeface="Calibri" panose="020F0502020204030204" pitchFamily="34" charset="0"/>
                <a:cs typeface="Arial" panose="020B0604020202020204" pitchFamily="34" charset="0"/>
              </a:rPr>
              <a:t>cash </a:t>
            </a:r>
            <a:r>
              <a:rPr lang="en-US" sz="2200" dirty="0" smtClean="0">
                <a:solidFill>
                  <a:schemeClr val="accent6"/>
                </a:solidFill>
                <a:latin typeface="Arial" panose="020B0604020202020204" pitchFamily="34" charset="0"/>
                <a:ea typeface="Calibri" panose="020F0502020204030204" pitchFamily="34" charset="0"/>
                <a:cs typeface="Arial" panose="020B0604020202020204" pitchFamily="34" charset="0"/>
              </a:rPr>
              <a:t>transactions</a:t>
            </a:r>
          </a:p>
          <a:p>
            <a:pPr marL="1085850" lvl="1" indent="-571500">
              <a:buFont typeface="Courier New" panose="02070309020205020404" pitchFamily="49" charset="0"/>
              <a:buChar char="o"/>
            </a:pPr>
            <a:r>
              <a:rPr lang="en-US" sz="2200" dirty="0" smtClean="0">
                <a:solidFill>
                  <a:schemeClr val="accent6"/>
                </a:solidFill>
                <a:latin typeface="Arial" panose="020B0604020202020204" pitchFamily="34" charset="0"/>
                <a:ea typeface="Calibri" panose="020F0502020204030204" pitchFamily="34" charset="0"/>
                <a:cs typeface="Arial" panose="020B0604020202020204" pitchFamily="34" charset="0"/>
              </a:rPr>
              <a:t>No </a:t>
            </a:r>
            <a:r>
              <a:rPr lang="en-US" sz="2200" dirty="0">
                <a:solidFill>
                  <a:schemeClr val="accent6"/>
                </a:solidFill>
                <a:latin typeface="Arial" panose="020B0604020202020204" pitchFamily="34" charset="0"/>
                <a:ea typeface="Calibri" panose="020F0502020204030204" pitchFamily="34" charset="0"/>
                <a:cs typeface="Arial" panose="020B0604020202020204" pitchFamily="34" charset="0"/>
              </a:rPr>
              <a:t>payments for services </a:t>
            </a:r>
            <a:r>
              <a:rPr lang="en-US" sz="2200" dirty="0" smtClean="0">
                <a:solidFill>
                  <a:schemeClr val="accent6"/>
                </a:solidFill>
                <a:latin typeface="Arial" panose="020B0604020202020204" pitchFamily="34" charset="0"/>
                <a:ea typeface="Calibri" panose="020F0502020204030204" pitchFamily="34" charset="0"/>
                <a:cs typeface="Arial" panose="020B0604020202020204" pitchFamily="34" charset="0"/>
              </a:rPr>
              <a:t>to </a:t>
            </a:r>
            <a:r>
              <a:rPr lang="en-US" sz="2200" dirty="0">
                <a:solidFill>
                  <a:schemeClr val="accent6"/>
                </a:solidFill>
                <a:latin typeface="Arial" panose="020B0604020202020204" pitchFamily="34" charset="0"/>
                <a:ea typeface="Calibri" panose="020F0502020204030204" pitchFamily="34" charset="0"/>
                <a:cs typeface="Arial" panose="020B0604020202020204" pitchFamily="34" charset="0"/>
              </a:rPr>
              <a:t>students or employees of the D</a:t>
            </a:r>
            <a:r>
              <a:rPr lang="en-US" sz="2200" dirty="0" smtClean="0">
                <a:solidFill>
                  <a:schemeClr val="accent6"/>
                </a:solidFill>
                <a:latin typeface="Arial" panose="020B0604020202020204" pitchFamily="34" charset="0"/>
                <a:ea typeface="Calibri" panose="020F0502020204030204" pitchFamily="34" charset="0"/>
                <a:cs typeface="Arial" panose="020B0604020202020204" pitchFamily="34" charset="0"/>
              </a:rPr>
              <a:t>istrict</a:t>
            </a:r>
          </a:p>
          <a:p>
            <a:pPr marL="1085850" lvl="1" indent="-571500">
              <a:buFont typeface="Courier New" panose="02070309020205020404" pitchFamily="49" charset="0"/>
              <a:buChar char="o"/>
            </a:pPr>
            <a:r>
              <a:rPr lang="en-US" sz="2200" dirty="0" smtClean="0">
                <a:solidFill>
                  <a:schemeClr val="accent6"/>
                </a:solidFill>
                <a:latin typeface="Arial" panose="020B0604020202020204" pitchFamily="34" charset="0"/>
                <a:ea typeface="Calibri" panose="020F0502020204030204" pitchFamily="34" charset="0"/>
                <a:cs typeface="Arial" panose="020B0604020202020204" pitchFamily="34" charset="0"/>
              </a:rPr>
              <a:t>No </a:t>
            </a:r>
            <a:r>
              <a:rPr lang="en-US" sz="2200" dirty="0">
                <a:solidFill>
                  <a:schemeClr val="accent6"/>
                </a:solidFill>
                <a:latin typeface="Arial" panose="020B0604020202020204" pitchFamily="34" charset="0"/>
                <a:ea typeface="Calibri" panose="020F0502020204030204" pitchFamily="34" charset="0"/>
                <a:cs typeface="Arial" panose="020B0604020202020204" pitchFamily="34" charset="0"/>
              </a:rPr>
              <a:t>money left in the school </a:t>
            </a:r>
            <a:r>
              <a:rPr lang="en-US" sz="2200" dirty="0" smtClean="0">
                <a:solidFill>
                  <a:schemeClr val="accent6"/>
                </a:solidFill>
                <a:latin typeface="Arial" panose="020B0604020202020204" pitchFamily="34" charset="0"/>
                <a:ea typeface="Calibri" panose="020F0502020204030204" pitchFamily="34" charset="0"/>
                <a:cs typeface="Arial" panose="020B0604020202020204" pitchFamily="34" charset="0"/>
              </a:rPr>
              <a:t>overnight</a:t>
            </a:r>
          </a:p>
          <a:p>
            <a:pPr marL="1085850" lvl="1" indent="-571500">
              <a:buFont typeface="Courier New" panose="02070309020205020404" pitchFamily="49" charset="0"/>
              <a:buChar char="o"/>
            </a:pPr>
            <a:r>
              <a:rPr lang="en-US" sz="2200" dirty="0" smtClean="0">
                <a:solidFill>
                  <a:schemeClr val="accent6"/>
                </a:solidFill>
                <a:latin typeface="Arial" panose="020B0604020202020204" pitchFamily="34" charset="0"/>
                <a:ea typeface="Calibri" panose="020F0502020204030204" pitchFamily="34" charset="0"/>
                <a:cs typeface="Arial" panose="020B0604020202020204" pitchFamily="34" charset="0"/>
              </a:rPr>
              <a:t>No </a:t>
            </a:r>
            <a:r>
              <a:rPr lang="en-US" sz="2200" dirty="0">
                <a:solidFill>
                  <a:schemeClr val="accent6"/>
                </a:solidFill>
                <a:latin typeface="Arial" panose="020B0604020202020204" pitchFamily="34" charset="0"/>
                <a:ea typeface="Calibri" panose="020F0502020204030204" pitchFamily="34" charset="0"/>
                <a:cs typeface="Arial" panose="020B0604020202020204" pitchFamily="34" charset="0"/>
              </a:rPr>
              <a:t>debit </a:t>
            </a:r>
            <a:r>
              <a:rPr lang="en-US" sz="2200" dirty="0" smtClean="0">
                <a:solidFill>
                  <a:schemeClr val="accent6"/>
                </a:solidFill>
                <a:latin typeface="Arial" panose="020B0604020202020204" pitchFamily="34" charset="0"/>
                <a:ea typeface="Calibri" panose="020F0502020204030204" pitchFamily="34" charset="0"/>
                <a:cs typeface="Arial" panose="020B0604020202020204" pitchFamily="34" charset="0"/>
              </a:rPr>
              <a:t>cards</a:t>
            </a:r>
          </a:p>
          <a:p>
            <a:pPr marL="1085850" lvl="1" indent="-571500">
              <a:buFont typeface="Courier New" panose="02070309020205020404" pitchFamily="49" charset="0"/>
              <a:buChar char="o"/>
            </a:pPr>
            <a:r>
              <a:rPr lang="en-US" sz="2200" dirty="0" smtClean="0">
                <a:solidFill>
                  <a:schemeClr val="accent6"/>
                </a:solidFill>
                <a:latin typeface="Arial" panose="020B0604020202020204" pitchFamily="34" charset="0"/>
                <a:ea typeface="Calibri" panose="020F0502020204030204" pitchFamily="34" charset="0"/>
                <a:cs typeface="Arial" panose="020B0604020202020204" pitchFamily="34" charset="0"/>
              </a:rPr>
              <a:t>No </a:t>
            </a:r>
            <a:r>
              <a:rPr lang="en-US" sz="2200" dirty="0">
                <a:solidFill>
                  <a:schemeClr val="accent6"/>
                </a:solidFill>
                <a:latin typeface="Arial" panose="020B0604020202020204" pitchFamily="34" charset="0"/>
                <a:ea typeface="Calibri" panose="020F0502020204030204" pitchFamily="34" charset="0"/>
                <a:cs typeface="Arial" panose="020B0604020202020204" pitchFamily="34" charset="0"/>
              </a:rPr>
              <a:t>comingling of </a:t>
            </a:r>
            <a:r>
              <a:rPr lang="en-US" sz="2200" dirty="0" smtClean="0">
                <a:solidFill>
                  <a:schemeClr val="accent6"/>
                </a:solidFill>
                <a:latin typeface="Arial" panose="020B0604020202020204" pitchFamily="34" charset="0"/>
                <a:ea typeface="Calibri" panose="020F0502020204030204" pitchFamily="34" charset="0"/>
                <a:cs typeface="Arial" panose="020B0604020202020204" pitchFamily="34" charset="0"/>
              </a:rPr>
              <a:t>funds</a:t>
            </a:r>
          </a:p>
          <a:p>
            <a:pPr marL="1085850" lvl="1" indent="-571500">
              <a:buFont typeface="Courier New" panose="02070309020205020404" pitchFamily="49" charset="0"/>
              <a:buChar char="o"/>
            </a:pPr>
            <a:r>
              <a:rPr lang="en-US" sz="2200" dirty="0" smtClean="0">
                <a:solidFill>
                  <a:schemeClr val="accent6"/>
                </a:solidFill>
                <a:latin typeface="Arial" panose="020B0604020202020204" pitchFamily="34" charset="0"/>
                <a:ea typeface="Calibri" panose="020F0502020204030204" pitchFamily="34" charset="0"/>
                <a:cs typeface="Arial" panose="020B0604020202020204" pitchFamily="34" charset="0"/>
              </a:rPr>
              <a:t>No manual checks</a:t>
            </a:r>
          </a:p>
          <a:p>
            <a:pPr marL="1085850" lvl="1" indent="-571500">
              <a:buFont typeface="Courier New" panose="02070309020205020404" pitchFamily="49" charset="0"/>
              <a:buChar char="o"/>
            </a:pPr>
            <a:r>
              <a:rPr lang="en-US" sz="2200" dirty="0" smtClean="0">
                <a:solidFill>
                  <a:schemeClr val="accent6"/>
                </a:solidFill>
                <a:latin typeface="Arial" panose="020B0604020202020204" pitchFamily="34" charset="0"/>
                <a:ea typeface="Calibri" panose="020F0502020204030204" pitchFamily="34" charset="0"/>
                <a:cs typeface="Arial" panose="020B0604020202020204" pitchFamily="34" charset="0"/>
              </a:rPr>
              <a:t>No bank accounts other than Wells Fargo Bank</a:t>
            </a:r>
            <a:endParaRPr lang="en-US" sz="2200" dirty="0">
              <a:solidFill>
                <a:schemeClr val="accent6"/>
              </a:solidFill>
              <a:latin typeface="Arial" panose="020B060402020202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pPr>
            <a:r>
              <a:rPr lang="en-US" sz="2200" b="1" dirty="0">
                <a:solidFill>
                  <a:schemeClr val="accent6"/>
                </a:solidFill>
                <a:latin typeface="Arial" panose="020B0604020202020204" pitchFamily="34" charset="0"/>
                <a:cs typeface="Arial" panose="020B0604020202020204" pitchFamily="34" charset="0"/>
              </a:rPr>
              <a:t>Other Matters</a:t>
            </a:r>
          </a:p>
          <a:p>
            <a:pPr lvl="1">
              <a:buFont typeface="Courier New" panose="02070309020205020404" pitchFamily="49" charset="0"/>
              <a:buChar char="o"/>
            </a:pPr>
            <a:r>
              <a:rPr lang="en-US" sz="2200" b="1" dirty="0" smtClean="0">
                <a:solidFill>
                  <a:schemeClr val="accent6"/>
                </a:solidFill>
                <a:latin typeface="Arial" panose="020B0604020202020204" pitchFamily="34" charset="0"/>
                <a:cs typeface="Arial" panose="020B0604020202020204" pitchFamily="34" charset="0"/>
              </a:rPr>
              <a:t>  </a:t>
            </a:r>
            <a:r>
              <a:rPr lang="en-US" sz="2200" dirty="0" smtClean="0">
                <a:solidFill>
                  <a:schemeClr val="accent6"/>
                </a:solidFill>
                <a:latin typeface="Arial" panose="020B0604020202020204" pitchFamily="34" charset="0"/>
                <a:cs typeface="Arial" panose="020B0604020202020204" pitchFamily="34" charset="0"/>
              </a:rPr>
              <a:t>Sales </a:t>
            </a:r>
            <a:r>
              <a:rPr lang="en-US" sz="2200" dirty="0">
                <a:solidFill>
                  <a:schemeClr val="accent6"/>
                </a:solidFill>
                <a:latin typeface="Arial" panose="020B0604020202020204" pitchFamily="34" charset="0"/>
                <a:cs typeface="Arial" panose="020B0604020202020204" pitchFamily="34" charset="0"/>
              </a:rPr>
              <a:t>Tax Issues</a:t>
            </a:r>
          </a:p>
          <a:p>
            <a:pPr lvl="1">
              <a:buFont typeface="Courier New" panose="02070309020205020404" pitchFamily="49" charset="0"/>
              <a:buChar char="o"/>
            </a:pPr>
            <a:r>
              <a:rPr lang="en-US" sz="2200" dirty="0" smtClean="0">
                <a:solidFill>
                  <a:schemeClr val="accent6"/>
                </a:solidFill>
                <a:latin typeface="Arial" panose="020B0604020202020204" pitchFamily="34" charset="0"/>
                <a:cs typeface="Arial" panose="020B0604020202020204" pitchFamily="34" charset="0"/>
              </a:rPr>
              <a:t>  Legal Matters</a:t>
            </a:r>
          </a:p>
          <a:p>
            <a:pPr lvl="2">
              <a:buFont typeface="Courier New" panose="02070309020205020404" pitchFamily="49" charset="0"/>
              <a:buChar char="o"/>
            </a:pPr>
            <a:r>
              <a:rPr lang="en-US" sz="1900" dirty="0">
                <a:solidFill>
                  <a:schemeClr val="accent6"/>
                </a:solidFill>
                <a:latin typeface="Arial" panose="020B0604020202020204" pitchFamily="34" charset="0"/>
                <a:cs typeface="Arial" panose="020B0604020202020204" pitchFamily="34" charset="0"/>
              </a:rPr>
              <a:t> </a:t>
            </a:r>
            <a:r>
              <a:rPr lang="en-US" sz="1900" dirty="0" smtClean="0">
                <a:solidFill>
                  <a:schemeClr val="accent6"/>
                </a:solidFill>
                <a:latin typeface="Arial" panose="020B0604020202020204" pitchFamily="34" charset="0"/>
                <a:cs typeface="Arial" panose="020B0604020202020204" pitchFamily="34" charset="0"/>
              </a:rPr>
              <a:t> Addendum </a:t>
            </a:r>
            <a:r>
              <a:rPr lang="en-US" sz="1900" dirty="0">
                <a:solidFill>
                  <a:schemeClr val="accent6"/>
                </a:solidFill>
                <a:latin typeface="Arial" panose="020B0604020202020204" pitchFamily="34" charset="0"/>
                <a:cs typeface="Arial" panose="020B0604020202020204" pitchFamily="34" charset="0"/>
              </a:rPr>
              <a:t>for </a:t>
            </a:r>
            <a:r>
              <a:rPr lang="en-US" sz="1900" dirty="0" smtClean="0">
                <a:solidFill>
                  <a:schemeClr val="accent6"/>
                </a:solidFill>
                <a:latin typeface="Arial" panose="020B0604020202020204" pitchFamily="34" charset="0"/>
                <a:cs typeface="Arial" panose="020B0604020202020204" pitchFamily="34" charset="0"/>
              </a:rPr>
              <a:t>contracts</a:t>
            </a:r>
          </a:p>
          <a:p>
            <a:pPr lvl="2">
              <a:buFont typeface="Courier New" panose="02070309020205020404" pitchFamily="49" charset="0"/>
              <a:buChar char="o"/>
            </a:pPr>
            <a:r>
              <a:rPr lang="en-US" sz="1900" dirty="0">
                <a:solidFill>
                  <a:schemeClr val="accent6"/>
                </a:solidFill>
                <a:latin typeface="Arial" panose="020B0604020202020204" pitchFamily="34" charset="0"/>
                <a:cs typeface="Arial" panose="020B0604020202020204" pitchFamily="34" charset="0"/>
              </a:rPr>
              <a:t> </a:t>
            </a:r>
            <a:r>
              <a:rPr lang="en-US" sz="1900" dirty="0" smtClean="0">
                <a:solidFill>
                  <a:schemeClr val="accent6"/>
                </a:solidFill>
                <a:latin typeface="Arial" panose="020B0604020202020204" pitchFamily="34" charset="0"/>
                <a:cs typeface="Arial" panose="020B0604020202020204" pitchFamily="34" charset="0"/>
              </a:rPr>
              <a:t> Process </a:t>
            </a:r>
            <a:r>
              <a:rPr lang="en-US" sz="1900" dirty="0">
                <a:solidFill>
                  <a:schemeClr val="accent6"/>
                </a:solidFill>
                <a:latin typeface="Arial" panose="020B0604020202020204" pitchFamily="34" charset="0"/>
                <a:cs typeface="Arial" panose="020B0604020202020204" pitchFamily="34" charset="0"/>
              </a:rPr>
              <a:t>for claims</a:t>
            </a:r>
          </a:p>
          <a:p>
            <a:r>
              <a:rPr lang="en-US" sz="2200" dirty="0">
                <a:solidFill>
                  <a:schemeClr val="accent6"/>
                </a:solidFill>
                <a:latin typeface="Arial" panose="020B0604020202020204" pitchFamily="34" charset="0"/>
                <a:cs typeface="Arial" panose="020B0604020202020204" pitchFamily="34" charset="0"/>
              </a:rPr>
              <a:t> </a:t>
            </a:r>
          </a:p>
          <a:p>
            <a:endParaRPr lang="en-US" sz="2200" dirty="0">
              <a:solidFill>
                <a:schemeClr val="accent6"/>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3761" y="4132554"/>
            <a:ext cx="3357349" cy="1981644"/>
          </a:xfrm>
          <a:prstGeom prst="rect">
            <a:avLst/>
          </a:prstGeom>
        </p:spPr>
      </p:pic>
    </p:spTree>
    <p:extLst>
      <p:ext uri="{BB962C8B-B14F-4D97-AF65-F5344CB8AC3E}">
        <p14:creationId xmlns:p14="http://schemas.microsoft.com/office/powerpoint/2010/main" val="385586312"/>
      </p:ext>
    </p:extLst>
  </p:cSld>
  <p:clrMapOvr>
    <a:masterClrMapping/>
  </p:clrMapOvr>
</p:sld>
</file>

<file path=ppt/theme/theme1.xml><?xml version="1.0" encoding="utf-8"?>
<a:theme xmlns:a="http://schemas.openxmlformats.org/drawingml/2006/main" name="Office Theme">
  <a:themeElements>
    <a:clrScheme name="School District of Philadelphia">
      <a:dk1>
        <a:srgbClr val="0B315B"/>
      </a:dk1>
      <a:lt1>
        <a:srgbClr val="FFFFFF"/>
      </a:lt1>
      <a:dk2>
        <a:srgbClr val="0B315B"/>
      </a:dk2>
      <a:lt2>
        <a:srgbClr val="FFFFFF"/>
      </a:lt2>
      <a:accent1>
        <a:srgbClr val="FFAA30"/>
      </a:accent1>
      <a:accent2>
        <a:srgbClr val="47AAD8"/>
      </a:accent2>
      <a:accent3>
        <a:srgbClr val="22779F"/>
      </a:accent3>
      <a:accent4>
        <a:srgbClr val="398635"/>
      </a:accent4>
      <a:accent5>
        <a:srgbClr val="E6E6E6"/>
      </a:accent5>
      <a:accent6>
        <a:srgbClr val="000000"/>
      </a:accent6>
      <a:hlink>
        <a:srgbClr val="0B315B"/>
      </a:hlink>
      <a:folHlink>
        <a:srgbClr val="FFAA3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E8155FD-AA31-4172-A846-9B91E5EEF4B7}" vid="{3256F7E7-0708-4072-B639-47BC6B0AE4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4;3 SDP Deck Template White Background</Template>
  <TotalTime>814</TotalTime>
  <Words>2599</Words>
  <Application>Microsoft Office PowerPoint</Application>
  <PresentationFormat>On-screen Show (4:3)</PresentationFormat>
  <Paragraphs>417</Paragraphs>
  <Slides>43</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Calibri</vt:lpstr>
      <vt:lpstr>Courier New</vt:lpstr>
      <vt:lpstr>Georgia</vt:lpstr>
      <vt:lpstr>Helvetica</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School District of Philadelphia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Jay Forrest (Chief Executive Office)</dc:creator>
  <cp:lastModifiedBy>Marcy F. Blender (General Accounting)</cp:lastModifiedBy>
  <cp:revision>90</cp:revision>
  <dcterms:created xsi:type="dcterms:W3CDTF">2018-06-07T20:36:21Z</dcterms:created>
  <dcterms:modified xsi:type="dcterms:W3CDTF">2019-08-09T16:30:26Z</dcterms:modified>
</cp:coreProperties>
</file>