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charts/chart22.xml" ContentType="application/vnd.openxmlformats-officedocument.drawingml.chart+xml"/>
  <Override PartName="/ppt/notesSlides/notesSlide23.xml" ContentType="application/vnd.openxmlformats-officedocument.presentationml.notesSlide+xml"/>
  <Override PartName="/ppt/charts/chart23.xml" ContentType="application/vnd.openxmlformats-officedocument.drawingml.chart+xml"/>
  <Override PartName="/ppt/notesSlides/notesSlide24.xml" ContentType="application/vnd.openxmlformats-officedocument.presentationml.notesSlide+xml"/>
  <Override PartName="/ppt/charts/chart24.xml" ContentType="application/vnd.openxmlformats-officedocument.drawingml.chart+xml"/>
  <Override PartName="/ppt/notesSlides/notesSlide25.xml" ContentType="application/vnd.openxmlformats-officedocument.presentationml.notesSlide+xml"/>
  <Override PartName="/ppt/charts/chart25.xml" ContentType="application/vnd.openxmlformats-officedocument.drawingml.chart+xml"/>
  <Override PartName="/ppt/notesSlides/notesSlide26.xml" ContentType="application/vnd.openxmlformats-officedocument.presentationml.notesSlide+xml"/>
  <Override PartName="/ppt/charts/chart26.xml" ContentType="application/vnd.openxmlformats-officedocument.drawingml.chart+xml"/>
  <Override PartName="/ppt/notesSlides/notesSlide27.xml" ContentType="application/vnd.openxmlformats-officedocument.presentationml.notesSlide+xml"/>
  <Override PartName="/ppt/charts/chart27.xml" ContentType="application/vnd.openxmlformats-officedocument.drawingml.chart+xml"/>
  <Override PartName="/ppt/notesSlides/notesSlide28.xml" ContentType="application/vnd.openxmlformats-officedocument.presentationml.notesSlide+xml"/>
  <Override PartName="/ppt/charts/chart28.xml" ContentType="application/vnd.openxmlformats-officedocument.drawingml.chart+xml"/>
  <Override PartName="/ppt/notesSlides/notesSlide29.xml" ContentType="application/vnd.openxmlformats-officedocument.presentationml.notesSlide+xml"/>
  <Override PartName="/ppt/charts/chart29.xml" ContentType="application/vnd.openxmlformats-officedocument.drawingml.chart+xml"/>
  <Override PartName="/ppt/notesSlides/notesSlide30.xml" ContentType="application/vnd.openxmlformats-officedocument.presentationml.notesSlide+xml"/>
  <Override PartName="/ppt/charts/chart30.xml" ContentType="application/vnd.openxmlformats-officedocument.drawingml.chart+xml"/>
  <Override PartName="/ppt/notesSlides/notesSlide31.xml" ContentType="application/vnd.openxmlformats-officedocument.presentationml.notesSlide+xml"/>
  <Override PartName="/ppt/charts/chart31.xml" ContentType="application/vnd.openxmlformats-officedocument.drawingml.chart+xml"/>
  <Override PartName="/ppt/notesSlides/notesSlide32.xml" ContentType="application/vnd.openxmlformats-officedocument.presentationml.notesSlide+xml"/>
  <Override PartName="/ppt/charts/chart32.xml" ContentType="application/vnd.openxmlformats-officedocument.drawingml.chart+xml"/>
  <Override PartName="/ppt/notesSlides/notesSlide33.xml" ContentType="application/vnd.openxmlformats-officedocument.presentationml.notesSlide+xml"/>
  <Override PartName="/ppt/charts/chart33.xml" ContentType="application/vnd.openxmlformats-officedocument.drawingml.chart+xml"/>
  <Override PartName="/ppt/notesSlides/notesSlide34.xml" ContentType="application/vnd.openxmlformats-officedocument.presentationml.notesSlide+xml"/>
  <Override PartName="/ppt/charts/chart34.xml" ContentType="application/vnd.openxmlformats-officedocument.drawingml.chart+xml"/>
  <Override PartName="/ppt/notesSlides/notesSlide35.xml" ContentType="application/vnd.openxmlformats-officedocument.presentationml.notesSlide+xml"/>
  <Override PartName="/ppt/charts/chart35.xml" ContentType="application/vnd.openxmlformats-officedocument.drawingml.chart+xml"/>
  <Override PartName="/ppt/notesSlides/notesSlide36.xml" ContentType="application/vnd.openxmlformats-officedocument.presentationml.notesSlide+xml"/>
  <Override PartName="/ppt/charts/chart36.xml" ContentType="application/vnd.openxmlformats-officedocument.drawingml.chart+xml"/>
  <Override PartName="/ppt/notesSlides/notesSlide37.xml" ContentType="application/vnd.openxmlformats-officedocument.presentationml.notesSlide+xml"/>
  <Override PartName="/ppt/charts/chart37.xml" ContentType="application/vnd.openxmlformats-officedocument.drawingml.chart+xml"/>
  <Override PartName="/ppt/notesSlides/notesSlide38.xml" ContentType="application/vnd.openxmlformats-officedocument.presentationml.notesSlide+xml"/>
  <Override PartName="/ppt/charts/chart38.xml" ContentType="application/vnd.openxmlformats-officedocument.drawingml.chart+xml"/>
  <Override PartName="/ppt/notesSlides/notesSlide39.xml" ContentType="application/vnd.openxmlformats-officedocument.presentationml.notesSlide+xml"/>
  <Override PartName="/ppt/charts/chart39.xml" ContentType="application/vnd.openxmlformats-officedocument.drawingml.chart+xml"/>
  <Override PartName="/ppt/notesSlides/notesSlide40.xml" ContentType="application/vnd.openxmlformats-officedocument.presentationml.notesSlide+xml"/>
  <Override PartName="/ppt/charts/chart40.xml" ContentType="application/vnd.openxmlformats-officedocument.drawingml.chart+xml"/>
  <Override PartName="/ppt/notesSlides/notesSlide41.xml" ContentType="application/vnd.openxmlformats-officedocument.presentationml.notesSlide+xml"/>
  <Override PartName="/ppt/charts/chart41.xml" ContentType="application/vnd.openxmlformats-officedocument.drawingml.chart+xml"/>
  <Override PartName="/ppt/notesSlides/notesSlide42.xml" ContentType="application/vnd.openxmlformats-officedocument.presentationml.notesSlide+xml"/>
  <Override PartName="/ppt/charts/chart42.xml" ContentType="application/vnd.openxmlformats-officedocument.drawingml.chart+xml"/>
  <Override PartName="/ppt/notesSlides/notesSlide43.xml" ContentType="application/vnd.openxmlformats-officedocument.presentationml.notesSlide+xml"/>
  <Override PartName="/ppt/charts/chart43.xml" ContentType="application/vnd.openxmlformats-officedocument.drawingml.chart+xml"/>
  <Override PartName="/ppt/notesSlides/notesSlide44.xml" ContentType="application/vnd.openxmlformats-officedocument.presentationml.notesSlide+xml"/>
  <Override PartName="/ppt/charts/chart44.xml" ContentType="application/vnd.openxmlformats-officedocument.drawingml.chart+xml"/>
  <Override PartName="/ppt/notesSlides/notesSlide45.xml" ContentType="application/vnd.openxmlformats-officedocument.presentationml.notesSlide+xml"/>
  <Override PartName="/ppt/charts/chart45.xml" ContentType="application/vnd.openxmlformats-officedocument.drawingml.chart+xml"/>
  <Override PartName="/ppt/notesSlides/notesSlide46.xml" ContentType="application/vnd.openxmlformats-officedocument.presentationml.notesSlide+xml"/>
  <Override PartName="/ppt/charts/chart46.xml" ContentType="application/vnd.openxmlformats-officedocument.drawingml.chart+xml"/>
  <Override PartName="/ppt/notesSlides/notesSlide47.xml" ContentType="application/vnd.openxmlformats-officedocument.presentationml.notesSlide+xml"/>
  <Override PartName="/ppt/charts/chart47.xml" ContentType="application/vnd.openxmlformats-officedocument.drawingml.chart+xml"/>
  <Override PartName="/ppt/notesSlides/notesSlide48.xml" ContentType="application/vnd.openxmlformats-officedocument.presentationml.notesSlide+xml"/>
  <Override PartName="/ppt/charts/chart48.xml" ContentType="application/vnd.openxmlformats-officedocument.drawingml.chart+xml"/>
  <Override PartName="/ppt/notesSlides/notesSlide49.xml" ContentType="application/vnd.openxmlformats-officedocument.presentationml.notesSlide+xml"/>
  <Override PartName="/ppt/charts/chart49.xml" ContentType="application/vnd.openxmlformats-officedocument.drawingml.chart+xml"/>
  <Override PartName="/ppt/notesSlides/notesSlide50.xml" ContentType="application/vnd.openxmlformats-officedocument.presentationml.notesSlide+xml"/>
  <Override PartName="/ppt/charts/chart50.xml" ContentType="application/vnd.openxmlformats-officedocument.drawingml.chart+xml"/>
  <Override PartName="/ppt/notesSlides/notesSlide51.xml" ContentType="application/vnd.openxmlformats-officedocument.presentationml.notesSlide+xml"/>
  <Override PartName="/ppt/charts/chart51.xml" ContentType="application/vnd.openxmlformats-officedocument.drawingml.chart+xml"/>
  <Override PartName="/ppt/notesSlides/notesSlide52.xml" ContentType="application/vnd.openxmlformats-officedocument.presentationml.notesSlide+xml"/>
  <Override PartName="/ppt/charts/chart52.xml" ContentType="application/vnd.openxmlformats-officedocument.drawingml.chart+xml"/>
  <Override PartName="/ppt/notesSlides/notesSlide53.xml" ContentType="application/vnd.openxmlformats-officedocument.presentationml.notesSlide+xml"/>
  <Override PartName="/ppt/charts/chart53.xml" ContentType="application/vnd.openxmlformats-officedocument.drawingml.chart+xml"/>
  <Override PartName="/ppt/notesSlides/notesSlide54.xml" ContentType="application/vnd.openxmlformats-officedocument.presentationml.notesSlide+xml"/>
  <Override PartName="/ppt/charts/chart54.xml" ContentType="application/vnd.openxmlformats-officedocument.drawingml.chart+xml"/>
  <Override PartName="/ppt/notesSlides/notesSlide55.xml" ContentType="application/vnd.openxmlformats-officedocument.presentationml.notesSlide+xml"/>
  <Override PartName="/ppt/charts/chart55.xml" ContentType="application/vnd.openxmlformats-officedocument.drawingml.chart+xml"/>
  <Override PartName="/ppt/notesSlides/notesSlide56.xml" ContentType="application/vnd.openxmlformats-officedocument.presentationml.notesSlide+xml"/>
  <Override PartName="/ppt/charts/chart56.xml" ContentType="application/vnd.openxmlformats-officedocument.drawingml.chart+xml"/>
  <Override PartName="/ppt/notesSlides/notesSlide57.xml" ContentType="application/vnd.openxmlformats-officedocument.presentationml.notesSlide+xml"/>
  <Override PartName="/ppt/charts/chart57.xml" ContentType="application/vnd.openxmlformats-officedocument.drawingml.chart+xml"/>
  <Override PartName="/ppt/notesSlides/notesSlide58.xml" ContentType="application/vnd.openxmlformats-officedocument.presentationml.notesSlide+xml"/>
  <Override PartName="/ppt/charts/chart58.xml" ContentType="application/vnd.openxmlformats-officedocument.drawingml.chart+xml"/>
  <Override PartName="/ppt/notesSlides/notesSlide59.xml" ContentType="application/vnd.openxmlformats-officedocument.presentationml.notesSlide+xml"/>
  <Override PartName="/ppt/charts/chart59.xml" ContentType="application/vnd.openxmlformats-officedocument.drawingml.chart+xml"/>
  <Override PartName="/ppt/notesSlides/notesSlide60.xml" ContentType="application/vnd.openxmlformats-officedocument.presentationml.notesSlide+xml"/>
  <Override PartName="/ppt/charts/chart60.xml" ContentType="application/vnd.openxmlformats-officedocument.drawingml.chart+xml"/>
  <Override PartName="/ppt/notesSlides/notesSlide61.xml" ContentType="application/vnd.openxmlformats-officedocument.presentationml.notesSlide+xml"/>
  <Override PartName="/ppt/charts/chart61.xml" ContentType="application/vnd.openxmlformats-officedocument.drawingml.chart+xml"/>
  <Override PartName="/ppt/notesSlides/notesSlide62.xml" ContentType="application/vnd.openxmlformats-officedocument.presentationml.notesSlide+xml"/>
  <Override PartName="/ppt/charts/chart62.xml" ContentType="application/vnd.openxmlformats-officedocument.drawingml.chart+xml"/>
  <Override PartName="/ppt/notesSlides/notesSlide63.xml" ContentType="application/vnd.openxmlformats-officedocument.presentationml.notesSlide+xml"/>
  <Override PartName="/ppt/charts/chart63.xml" ContentType="application/vnd.openxmlformats-officedocument.drawingml.chart+xml"/>
  <Override PartName="/ppt/notesSlides/notesSlide64.xml" ContentType="application/vnd.openxmlformats-officedocument.presentationml.notesSlide+xml"/>
  <Override PartName="/ppt/charts/chart64.xml" ContentType="application/vnd.openxmlformats-officedocument.drawingml.chart+xml"/>
  <Override PartName="/ppt/notesSlides/notesSlide65.xml" ContentType="application/vnd.openxmlformats-officedocument.presentationml.notesSlide+xml"/>
  <Override PartName="/ppt/charts/chart65.xml" ContentType="application/vnd.openxmlformats-officedocument.drawingml.chart+xml"/>
  <Override PartName="/ppt/notesSlides/notesSlide66.xml" ContentType="application/vnd.openxmlformats-officedocument.presentationml.notesSlide+xml"/>
  <Override PartName="/ppt/charts/chart66.xml" ContentType="application/vnd.openxmlformats-officedocument.drawingml.chart+xml"/>
  <Override PartName="/ppt/notesSlides/notesSlide67.xml" ContentType="application/vnd.openxmlformats-officedocument.presentationml.notesSlide+xml"/>
  <Override PartName="/ppt/charts/chart67.xml" ContentType="application/vnd.openxmlformats-officedocument.drawingml.chart+xml"/>
  <Override PartName="/ppt/notesSlides/notesSlide68.xml" ContentType="application/vnd.openxmlformats-officedocument.presentationml.notesSlide+xml"/>
  <Override PartName="/ppt/charts/chart68.xml" ContentType="application/vnd.openxmlformats-officedocument.drawingml.chart+xml"/>
  <Override PartName="/ppt/notesSlides/notesSlide69.xml" ContentType="application/vnd.openxmlformats-officedocument.presentationml.notesSlide+xml"/>
  <Override PartName="/ppt/charts/chart69.xml" ContentType="application/vnd.openxmlformats-officedocument.drawingml.chart+xml"/>
  <Override PartName="/ppt/notesSlides/notesSlide70.xml" ContentType="application/vnd.openxmlformats-officedocument.presentationml.notesSlide+xml"/>
  <Override PartName="/ppt/charts/chart70.xml" ContentType="application/vnd.openxmlformats-officedocument.drawingml.chart+xml"/>
  <Override PartName="/ppt/notesSlides/notesSlide71.xml" ContentType="application/vnd.openxmlformats-officedocument.presentationml.notesSlide+xml"/>
  <Override PartName="/ppt/charts/chart71.xml" ContentType="application/vnd.openxmlformats-officedocument.drawingml.chart+xml"/>
  <Override PartName="/ppt/notesSlides/notesSlide72.xml" ContentType="application/vnd.openxmlformats-officedocument.presentationml.notesSlide+xml"/>
  <Override PartName="/ppt/charts/chart72.xml" ContentType="application/vnd.openxmlformats-officedocument.drawingml.chart+xml"/>
  <Override PartName="/ppt/notesSlides/notesSlide73.xml" ContentType="application/vnd.openxmlformats-officedocument.presentationml.notesSlide+xml"/>
  <Override PartName="/ppt/charts/chart73.xml" ContentType="application/vnd.openxmlformats-officedocument.drawingml.chart+xml"/>
  <Override PartName="/ppt/notesSlides/notesSlide74.xml" ContentType="application/vnd.openxmlformats-officedocument.presentationml.notesSlide+xml"/>
  <Override PartName="/ppt/charts/chart74.xml" ContentType="application/vnd.openxmlformats-officedocument.drawingml.chart+xml"/>
  <Override PartName="/ppt/notesSlides/notesSlide75.xml" ContentType="application/vnd.openxmlformats-officedocument.presentationml.notesSlide+xml"/>
  <Override PartName="/ppt/charts/chart75.xml" ContentType="application/vnd.openxmlformats-officedocument.drawingml.chart+xml"/>
  <Override PartName="/ppt/notesSlides/notesSlide76.xml" ContentType="application/vnd.openxmlformats-officedocument.presentationml.notesSlide+xml"/>
  <Override PartName="/ppt/charts/chart76.xml" ContentType="application/vnd.openxmlformats-officedocument.drawingml.chart+xml"/>
  <Override PartName="/ppt/notesSlides/notesSlide77.xml" ContentType="application/vnd.openxmlformats-officedocument.presentationml.notesSlide+xml"/>
  <Override PartName="/ppt/charts/chart77.xml" ContentType="application/vnd.openxmlformats-officedocument.drawingml.chart+xml"/>
  <Override PartName="/ppt/notesSlides/notesSlide78.xml" ContentType="application/vnd.openxmlformats-officedocument.presentationml.notesSlide+xml"/>
  <Override PartName="/ppt/charts/chart78.xml" ContentType="application/vnd.openxmlformats-officedocument.drawingml.chart+xml"/>
  <Override PartName="/ppt/notesSlides/notesSlide79.xml" ContentType="application/vnd.openxmlformats-officedocument.presentationml.notesSlide+xml"/>
  <Override PartName="/ppt/charts/chart79.xml" ContentType="application/vnd.openxmlformats-officedocument.drawingml.chart+xml"/>
  <Override PartName="/ppt/notesSlides/notesSlide80.xml" ContentType="application/vnd.openxmlformats-officedocument.presentationml.notesSlide+xml"/>
  <Override PartName="/ppt/charts/chart80.xml" ContentType="application/vnd.openxmlformats-officedocument.drawingml.chart+xml"/>
  <Override PartName="/ppt/notesSlides/notesSlide81.xml" ContentType="application/vnd.openxmlformats-officedocument.presentationml.notesSlide+xml"/>
  <Override PartName="/ppt/charts/chart81.xml" ContentType="application/vnd.openxmlformats-officedocument.drawingml.chart+xml"/>
  <Override PartName="/ppt/notesSlides/notesSlide82.xml" ContentType="application/vnd.openxmlformats-officedocument.presentationml.notesSlide+xml"/>
  <Override PartName="/ppt/charts/chart82.xml" ContentType="application/vnd.openxmlformats-officedocument.drawingml.chart+xml"/>
  <Override PartName="/ppt/notesSlides/notesSlide83.xml" ContentType="application/vnd.openxmlformats-officedocument.presentationml.notesSlide+xml"/>
  <Override PartName="/ppt/charts/chart83.xml" ContentType="application/vnd.openxmlformats-officedocument.drawingml.chart+xml"/>
  <Override PartName="/ppt/notesSlides/notesSlide84.xml" ContentType="application/vnd.openxmlformats-officedocument.presentationml.notesSlide+xml"/>
  <Override PartName="/ppt/charts/chart84.xml" ContentType="application/vnd.openxmlformats-officedocument.drawingml.chart+xml"/>
  <Override PartName="/ppt/notesSlides/notesSlide85.xml" ContentType="application/vnd.openxmlformats-officedocument.presentationml.notesSlide+xml"/>
  <Override PartName="/ppt/charts/chart85.xml" ContentType="application/vnd.openxmlformats-officedocument.drawingml.chart+xml"/>
  <Override PartName="/ppt/notesSlides/notesSlide86.xml" ContentType="application/vnd.openxmlformats-officedocument.presentationml.notesSlide+xml"/>
  <Override PartName="/ppt/charts/chart86.xml" ContentType="application/vnd.openxmlformats-officedocument.drawingml.chart+xml"/>
  <Override PartName="/ppt/notesSlides/notesSlide87.xml" ContentType="application/vnd.openxmlformats-officedocument.presentationml.notesSlide+xml"/>
  <Override PartName="/ppt/charts/chart87.xml" ContentType="application/vnd.openxmlformats-officedocument.drawingml.chart+xml"/>
  <Override PartName="/ppt/notesSlides/notesSlide88.xml" ContentType="application/vnd.openxmlformats-officedocument.presentationml.notesSlide+xml"/>
  <Override PartName="/ppt/charts/chart88.xml" ContentType="application/vnd.openxmlformats-officedocument.drawingml.chart+xml"/>
  <Override PartName="/ppt/notesSlides/notesSlide89.xml" ContentType="application/vnd.openxmlformats-officedocument.presentationml.notesSlide+xml"/>
  <Override PartName="/ppt/charts/chart89.xml" ContentType="application/vnd.openxmlformats-officedocument.drawingml.chart+xml"/>
  <Override PartName="/ppt/notesSlides/notesSlide90.xml" ContentType="application/vnd.openxmlformats-officedocument.presentationml.notesSlide+xml"/>
  <Override PartName="/ppt/charts/chart90.xml" ContentType="application/vnd.openxmlformats-officedocument.drawingml.chart+xml"/>
  <Override PartName="/ppt/notesSlides/notesSlide91.xml" ContentType="application/vnd.openxmlformats-officedocument.presentationml.notesSlide+xml"/>
  <Override PartName="/ppt/charts/chart91.xml" ContentType="application/vnd.openxmlformats-officedocument.drawingml.chart+xml"/>
  <Override PartName="/ppt/notesSlides/notesSlide92.xml" ContentType="application/vnd.openxmlformats-officedocument.presentationml.notesSlide+xml"/>
  <Override PartName="/ppt/charts/chart92.xml" ContentType="application/vnd.openxmlformats-officedocument.drawingml.chart+xml"/>
  <Override PartName="/ppt/notesSlides/notesSlide93.xml" ContentType="application/vnd.openxmlformats-officedocument.presentationml.notesSlide+xml"/>
  <Override PartName="/ppt/charts/chart93.xml" ContentType="application/vnd.openxmlformats-officedocument.drawingml.chart+xml"/>
  <Override PartName="/ppt/notesSlides/notesSlide94.xml" ContentType="application/vnd.openxmlformats-officedocument.presentationml.notesSlide+xml"/>
  <Override PartName="/ppt/charts/chart94.xml" ContentType="application/vnd.openxmlformats-officedocument.drawingml.chart+xml"/>
  <Override PartName="/ppt/notesSlides/notesSlide95.xml" ContentType="application/vnd.openxmlformats-officedocument.presentationml.notesSlide+xml"/>
  <Override PartName="/ppt/charts/chart95.xml" ContentType="application/vnd.openxmlformats-officedocument.drawingml.chart+xml"/>
  <Override PartName="/ppt/notesSlides/notesSlide96.xml" ContentType="application/vnd.openxmlformats-officedocument.presentationml.notesSlide+xml"/>
  <Override PartName="/ppt/charts/chart96.xml" ContentType="application/vnd.openxmlformats-officedocument.drawingml.chart+xml"/>
  <Override PartName="/ppt/notesSlides/notesSlide97.xml" ContentType="application/vnd.openxmlformats-officedocument.presentationml.notesSlide+xml"/>
  <Override PartName="/ppt/charts/chart97.xml" ContentType="application/vnd.openxmlformats-officedocument.drawingml.chart+xml"/>
  <Override PartName="/ppt/notesSlides/notesSlide98.xml" ContentType="application/vnd.openxmlformats-officedocument.presentationml.notesSlide+xml"/>
  <Override PartName="/ppt/charts/chart98.xml" ContentType="application/vnd.openxmlformats-officedocument.drawingml.chart+xml"/>
  <Override PartName="/ppt/notesSlides/notesSlide99.xml" ContentType="application/vnd.openxmlformats-officedocument.presentationml.notesSlide+xml"/>
  <Override PartName="/ppt/charts/chart99.xml" ContentType="application/vnd.openxmlformats-officedocument.drawingml.chart+xml"/>
  <Override PartName="/ppt/notesSlides/notesSlide100.xml" ContentType="application/vnd.openxmlformats-officedocument.presentationml.notesSlide+xml"/>
  <Override PartName="/ppt/charts/chart100.xml" ContentType="application/vnd.openxmlformats-officedocument.drawingml.chart+xml"/>
  <Override PartName="/ppt/notesSlides/notesSlide101.xml" ContentType="application/vnd.openxmlformats-officedocument.presentationml.notesSlide+xml"/>
  <Override PartName="/ppt/charts/chart101.xml" ContentType="application/vnd.openxmlformats-officedocument.drawingml.chart+xml"/>
  <Override PartName="/ppt/notesSlides/notesSlide102.xml" ContentType="application/vnd.openxmlformats-officedocument.presentationml.notesSlide+xml"/>
  <Override PartName="/ppt/charts/chart102.xml" ContentType="application/vnd.openxmlformats-officedocument.drawingml.chart+xml"/>
  <Override PartName="/ppt/notesSlides/notesSlide103.xml" ContentType="application/vnd.openxmlformats-officedocument.presentationml.notesSlide+xml"/>
  <Override PartName="/ppt/charts/chart103.xml" ContentType="application/vnd.openxmlformats-officedocument.drawingml.chart+xml"/>
  <Override PartName="/ppt/notesSlides/notesSlide104.xml" ContentType="application/vnd.openxmlformats-officedocument.presentationml.notesSlide+xml"/>
  <Override PartName="/ppt/charts/chart104.xml" ContentType="application/vnd.openxmlformats-officedocument.drawingml.chart+xml"/>
  <Override PartName="/ppt/notesSlides/notesSlide105.xml" ContentType="application/vnd.openxmlformats-officedocument.presentationml.notesSlide+xml"/>
  <Override PartName="/ppt/charts/chart105.xml" ContentType="application/vnd.openxmlformats-officedocument.drawingml.chart+xml"/>
  <Override PartName="/ppt/notesSlides/notesSlide106.xml" ContentType="application/vnd.openxmlformats-officedocument.presentationml.notesSlide+xml"/>
  <Override PartName="/ppt/charts/chart106.xml" ContentType="application/vnd.openxmlformats-officedocument.drawingml.chart+xml"/>
  <Override PartName="/ppt/notesSlides/notesSlide107.xml" ContentType="application/vnd.openxmlformats-officedocument.presentationml.notesSlide+xml"/>
  <Override PartName="/ppt/charts/chart107.xml" ContentType="application/vnd.openxmlformats-officedocument.drawingml.chart+xml"/>
  <Override PartName="/ppt/notesSlides/notesSlide108.xml" ContentType="application/vnd.openxmlformats-officedocument.presentationml.notesSlide+xml"/>
  <Override PartName="/ppt/charts/chart108.xml" ContentType="application/vnd.openxmlformats-officedocument.drawingml.chart+xml"/>
  <Override PartName="/ppt/notesSlides/notesSlide109.xml" ContentType="application/vnd.openxmlformats-officedocument.presentationml.notesSlide+xml"/>
  <Override PartName="/ppt/charts/chart109.xml" ContentType="application/vnd.openxmlformats-officedocument.drawingml.chart+xml"/>
  <Override PartName="/ppt/notesSlides/notesSlide110.xml" ContentType="application/vnd.openxmlformats-officedocument.presentationml.notesSlide+xml"/>
  <Override PartName="/ppt/charts/chart110.xml" ContentType="application/vnd.openxmlformats-officedocument.drawingml.chart+xml"/>
  <Override PartName="/ppt/notesSlides/notesSlide111.xml" ContentType="application/vnd.openxmlformats-officedocument.presentationml.notesSlide+xml"/>
  <Override PartName="/ppt/charts/chart111.xml" ContentType="application/vnd.openxmlformats-officedocument.drawingml.chart+xml"/>
  <Override PartName="/ppt/notesSlides/notesSlide112.xml" ContentType="application/vnd.openxmlformats-officedocument.presentationml.notesSlide+xml"/>
  <Override PartName="/ppt/charts/chart112.xml" ContentType="application/vnd.openxmlformats-officedocument.drawingml.chart+xml"/>
  <Override PartName="/ppt/notesSlides/notesSlide113.xml" ContentType="application/vnd.openxmlformats-officedocument.presentationml.notesSlide+xml"/>
  <Override PartName="/ppt/charts/chart113.xml" ContentType="application/vnd.openxmlformats-officedocument.drawingml.chart+xml"/>
  <Override PartName="/ppt/notesSlides/notesSlide114.xml" ContentType="application/vnd.openxmlformats-officedocument.presentationml.notesSlide+xml"/>
  <Override PartName="/ppt/charts/chart114.xml" ContentType="application/vnd.openxmlformats-officedocument.drawingml.chart+xml"/>
  <Override PartName="/ppt/notesSlides/notesSlide115.xml" ContentType="application/vnd.openxmlformats-officedocument.presentationml.notesSlide+xml"/>
  <Override PartName="/ppt/charts/chart115.xml" ContentType="application/vnd.openxmlformats-officedocument.drawingml.chart+xml"/>
  <Override PartName="/ppt/notesSlides/notesSlide116.xml" ContentType="application/vnd.openxmlformats-officedocument.presentationml.notesSlide+xml"/>
  <Override PartName="/ppt/charts/chart116.xml" ContentType="application/vnd.openxmlformats-officedocument.drawingml.chart+xml"/>
  <Override PartName="/ppt/notesSlides/notesSlide117.xml" ContentType="application/vnd.openxmlformats-officedocument.presentationml.notesSlide+xml"/>
  <Override PartName="/ppt/charts/chart117.xml" ContentType="application/vnd.openxmlformats-officedocument.drawingml.chart+xml"/>
  <Override PartName="/ppt/notesSlides/notesSlide118.xml" ContentType="application/vnd.openxmlformats-officedocument.presentationml.notesSlide+xml"/>
  <Override PartName="/ppt/charts/chart118.xml" ContentType="application/vnd.openxmlformats-officedocument.drawingml.chart+xml"/>
  <Override PartName="/ppt/notesSlides/notesSlide119.xml" ContentType="application/vnd.openxmlformats-officedocument.presentationml.notesSlide+xml"/>
  <Override PartName="/ppt/charts/chart119.xml" ContentType="application/vnd.openxmlformats-officedocument.drawingml.chart+xml"/>
  <Override PartName="/ppt/notesSlides/notesSlide120.xml" ContentType="application/vnd.openxmlformats-officedocument.presentationml.notesSlide+xml"/>
  <Override PartName="/ppt/charts/chart120.xml" ContentType="application/vnd.openxmlformats-officedocument.drawingml.chart+xml"/>
  <Override PartName="/ppt/notesSlides/notesSlide121.xml" ContentType="application/vnd.openxmlformats-officedocument.presentationml.notesSlide+xml"/>
  <Override PartName="/ppt/charts/chart121.xml" ContentType="application/vnd.openxmlformats-officedocument.drawingml.chart+xml"/>
  <Override PartName="/ppt/notesSlides/notesSlide122.xml" ContentType="application/vnd.openxmlformats-officedocument.presentationml.notesSlide+xml"/>
  <Override PartName="/ppt/charts/chart122.xml" ContentType="application/vnd.openxmlformats-officedocument.drawingml.chart+xml"/>
  <Override PartName="/ppt/notesSlides/notesSlide123.xml" ContentType="application/vnd.openxmlformats-officedocument.presentationml.notesSlide+xml"/>
  <Override PartName="/ppt/charts/chart123.xml" ContentType="application/vnd.openxmlformats-officedocument.drawingml.chart+xml"/>
  <Override PartName="/ppt/notesSlides/notesSlide124.xml" ContentType="application/vnd.openxmlformats-officedocument.presentationml.notesSlide+xml"/>
  <Override PartName="/ppt/charts/chart124.xml" ContentType="application/vnd.openxmlformats-officedocument.drawingml.chart+xml"/>
  <Override PartName="/ppt/notesSlides/notesSlide125.xml" ContentType="application/vnd.openxmlformats-officedocument.presentationml.notesSlide+xml"/>
  <Override PartName="/ppt/charts/chart125.xml" ContentType="application/vnd.openxmlformats-officedocument.drawingml.chart+xml"/>
  <Override PartName="/ppt/notesSlides/notesSlide126.xml" ContentType="application/vnd.openxmlformats-officedocument.presentationml.notesSlide+xml"/>
  <Override PartName="/ppt/charts/chart126.xml" ContentType="application/vnd.openxmlformats-officedocument.drawingml.chart+xml"/>
  <Override PartName="/ppt/notesSlides/notesSlide127.xml" ContentType="application/vnd.openxmlformats-officedocument.presentationml.notesSlide+xml"/>
  <Override PartName="/ppt/charts/chart127.xml" ContentType="application/vnd.openxmlformats-officedocument.drawingml.chart+xml"/>
  <Override PartName="/ppt/notesSlides/notesSlide128.xml" ContentType="application/vnd.openxmlformats-officedocument.presentationml.notesSlide+xml"/>
  <Override PartName="/ppt/charts/chart128.xml" ContentType="application/vnd.openxmlformats-officedocument.drawingml.chart+xml"/>
  <Override PartName="/ppt/notesSlides/notesSlide129.xml" ContentType="application/vnd.openxmlformats-officedocument.presentationml.notesSlide+xml"/>
  <Override PartName="/ppt/charts/chart129.xml" ContentType="application/vnd.openxmlformats-officedocument.drawingml.chart+xml"/>
  <Override PartName="/ppt/notesSlides/notesSlide130.xml" ContentType="application/vnd.openxmlformats-officedocument.presentationml.notesSlide+xml"/>
  <Override PartName="/ppt/charts/chart130.xml" ContentType="application/vnd.openxmlformats-officedocument.drawingml.chart+xml"/>
  <Override PartName="/ppt/notesSlides/notesSlide131.xml" ContentType="application/vnd.openxmlformats-officedocument.presentationml.notesSlide+xml"/>
  <Override PartName="/ppt/charts/chart131.xml" ContentType="application/vnd.openxmlformats-officedocument.drawingml.chart+xml"/>
  <Override PartName="/ppt/notesSlides/notesSlide132.xml" ContentType="application/vnd.openxmlformats-officedocument.presentationml.notesSlide+xml"/>
  <Override PartName="/ppt/charts/chart132.xml" ContentType="application/vnd.openxmlformats-officedocument.drawingml.chart+xml"/>
  <Override PartName="/ppt/notesSlides/notesSlide133.xml" ContentType="application/vnd.openxmlformats-officedocument.presentationml.notesSlide+xml"/>
  <Override PartName="/ppt/charts/chart133.xml" ContentType="application/vnd.openxmlformats-officedocument.drawingml.chart+xml"/>
  <Override PartName="/ppt/notesSlides/notesSlide134.xml" ContentType="application/vnd.openxmlformats-officedocument.presentationml.notesSlide+xml"/>
  <Override PartName="/ppt/charts/chart134.xml" ContentType="application/vnd.openxmlformats-officedocument.drawingml.chart+xml"/>
  <Override PartName="/ppt/notesSlides/notesSlide135.xml" ContentType="application/vnd.openxmlformats-officedocument.presentationml.notesSlide+xml"/>
  <Override PartName="/ppt/charts/chart135.xml" ContentType="application/vnd.openxmlformats-officedocument.drawingml.chart+xml"/>
  <Override PartName="/ppt/notesSlides/notesSlide136.xml" ContentType="application/vnd.openxmlformats-officedocument.presentationml.notesSlide+xml"/>
  <Override PartName="/ppt/charts/chart136.xml" ContentType="application/vnd.openxmlformats-officedocument.drawingml.chart+xml"/>
  <Override PartName="/ppt/notesSlides/notesSlide137.xml" ContentType="application/vnd.openxmlformats-officedocument.presentationml.notesSlide+xml"/>
  <Override PartName="/ppt/charts/chart137.xml" ContentType="application/vnd.openxmlformats-officedocument.drawingml.chart+xml"/>
  <Override PartName="/ppt/notesSlides/notesSlide138.xml" ContentType="application/vnd.openxmlformats-officedocument.presentationml.notesSlide+xml"/>
  <Override PartName="/ppt/charts/chart138.xml" ContentType="application/vnd.openxmlformats-officedocument.drawingml.chart+xml"/>
  <Override PartName="/ppt/notesSlides/notesSlide139.xml" ContentType="application/vnd.openxmlformats-officedocument.presentationml.notesSlide+xml"/>
  <Override PartName="/ppt/charts/chart139.xml" ContentType="application/vnd.openxmlformats-officedocument.drawingml.chart+xml"/>
  <Override PartName="/ppt/notesSlides/notesSlide140.xml" ContentType="application/vnd.openxmlformats-officedocument.presentationml.notesSlide+xml"/>
  <Override PartName="/ppt/charts/chart140.xml" ContentType="application/vnd.openxmlformats-officedocument.drawingml.chart+xml"/>
  <Override PartName="/ppt/notesSlides/notesSlide141.xml" ContentType="application/vnd.openxmlformats-officedocument.presentationml.notesSlide+xml"/>
  <Override PartName="/ppt/charts/chart141.xml" ContentType="application/vnd.openxmlformats-officedocument.drawingml.chart+xml"/>
  <Override PartName="/ppt/notesSlides/notesSlide142.xml" ContentType="application/vnd.openxmlformats-officedocument.presentationml.notesSlide+xml"/>
  <Override PartName="/ppt/charts/chart142.xml" ContentType="application/vnd.openxmlformats-officedocument.drawingml.chart+xml"/>
  <Override PartName="/ppt/notesSlides/notesSlide143.xml" ContentType="application/vnd.openxmlformats-officedocument.presentationml.notesSlide+xml"/>
  <Override PartName="/ppt/charts/chart143.xml" ContentType="application/vnd.openxmlformats-officedocument.drawingml.chart+xml"/>
  <Override PartName="/ppt/notesSlides/notesSlide144.xml" ContentType="application/vnd.openxmlformats-officedocument.presentationml.notesSlide+xml"/>
  <Override PartName="/ppt/charts/chart144.xml" ContentType="application/vnd.openxmlformats-officedocument.drawingml.chart+xml"/>
  <Override PartName="/ppt/notesSlides/notesSlide145.xml" ContentType="application/vnd.openxmlformats-officedocument.presentationml.notesSlide+xml"/>
  <Override PartName="/ppt/charts/chart145.xml" ContentType="application/vnd.openxmlformats-officedocument.drawingml.chart+xml"/>
  <Override PartName="/ppt/notesSlides/notesSlide146.xml" ContentType="application/vnd.openxmlformats-officedocument.presentationml.notesSlide+xml"/>
  <Override PartName="/ppt/charts/chart146.xml" ContentType="application/vnd.openxmlformats-officedocument.drawingml.chart+xml"/>
  <Override PartName="/ppt/notesSlides/notesSlide147.xml" ContentType="application/vnd.openxmlformats-officedocument.presentationml.notesSlide+xml"/>
  <Override PartName="/ppt/charts/chart147.xml" ContentType="application/vnd.openxmlformats-officedocument.drawingml.chart+xml"/>
  <Override PartName="/ppt/notesSlides/notesSlide148.xml" ContentType="application/vnd.openxmlformats-officedocument.presentationml.notesSlide+xml"/>
  <Override PartName="/ppt/charts/chart148.xml" ContentType="application/vnd.openxmlformats-officedocument.drawingml.chart+xml"/>
  <Override PartName="/ppt/notesSlides/notesSlide149.xml" ContentType="application/vnd.openxmlformats-officedocument.presentationml.notesSlide+xml"/>
  <Override PartName="/ppt/charts/chart149.xml" ContentType="application/vnd.openxmlformats-officedocument.drawingml.chart+xml"/>
  <Override PartName="/ppt/notesSlides/notesSlide150.xml" ContentType="application/vnd.openxmlformats-officedocument.presentationml.notesSlide+xml"/>
  <Override PartName="/ppt/charts/chart150.xml" ContentType="application/vnd.openxmlformats-officedocument.drawingml.chart+xml"/>
  <Override PartName="/ppt/notesSlides/notesSlide151.xml" ContentType="application/vnd.openxmlformats-officedocument.presentationml.notesSlide+xml"/>
  <Override PartName="/ppt/charts/chart151.xml" ContentType="application/vnd.openxmlformats-officedocument.drawingml.chart+xml"/>
  <Override PartName="/ppt/notesSlides/notesSlide152.xml" ContentType="application/vnd.openxmlformats-officedocument.presentationml.notesSlide+xml"/>
  <Override PartName="/ppt/charts/chart152.xml" ContentType="application/vnd.openxmlformats-officedocument.drawingml.chart+xml"/>
  <Override PartName="/ppt/notesSlides/notesSlide153.xml" ContentType="application/vnd.openxmlformats-officedocument.presentationml.notesSlide+xml"/>
  <Override PartName="/ppt/charts/chart153.xml" ContentType="application/vnd.openxmlformats-officedocument.drawingml.chart+xml"/>
  <Override PartName="/ppt/notesSlides/notesSlide154.xml" ContentType="application/vnd.openxmlformats-officedocument.presentationml.notesSlide+xml"/>
  <Override PartName="/ppt/charts/chart154.xml" ContentType="application/vnd.openxmlformats-officedocument.drawingml.chart+xml"/>
  <Override PartName="/ppt/notesSlides/notesSlide155.xml" ContentType="application/vnd.openxmlformats-officedocument.presentationml.notesSlide+xml"/>
  <Override PartName="/ppt/charts/chart155.xml" ContentType="application/vnd.openxmlformats-officedocument.drawingml.chart+xml"/>
  <Override PartName="/ppt/notesSlides/notesSlide156.xml" ContentType="application/vnd.openxmlformats-officedocument.presentationml.notesSlide+xml"/>
  <Override PartName="/ppt/charts/chart156.xml" ContentType="application/vnd.openxmlformats-officedocument.drawingml.chart+xml"/>
  <Override PartName="/ppt/notesSlides/notesSlide157.xml" ContentType="application/vnd.openxmlformats-officedocument.presentationml.notesSlide+xml"/>
  <Override PartName="/ppt/charts/chart157.xml" ContentType="application/vnd.openxmlformats-officedocument.drawingml.chart+xml"/>
  <Override PartName="/ppt/notesSlides/notesSlide158.xml" ContentType="application/vnd.openxmlformats-officedocument.presentationml.notesSlide+xml"/>
  <Override PartName="/ppt/charts/chart158.xml" ContentType="application/vnd.openxmlformats-officedocument.drawingml.chart+xml"/>
  <Override PartName="/ppt/notesSlides/notesSlide159.xml" ContentType="application/vnd.openxmlformats-officedocument.presentationml.notesSlide+xml"/>
  <Override PartName="/ppt/charts/chart159.xml" ContentType="application/vnd.openxmlformats-officedocument.drawingml.chart+xml"/>
  <Override PartName="/ppt/notesSlides/notesSlide160.xml" ContentType="application/vnd.openxmlformats-officedocument.presentationml.notesSlide+xml"/>
  <Override PartName="/ppt/charts/chart160.xml" ContentType="application/vnd.openxmlformats-officedocument.drawingml.chart+xml"/>
  <Override PartName="/ppt/notesSlides/notesSlide161.xml" ContentType="application/vnd.openxmlformats-officedocument.presentationml.notesSlide+xml"/>
  <Override PartName="/ppt/charts/chart161.xml" ContentType="application/vnd.openxmlformats-officedocument.drawingml.chart+xml"/>
  <Override PartName="/ppt/notesSlides/notesSlide162.xml" ContentType="application/vnd.openxmlformats-officedocument.presentationml.notesSlide+xml"/>
  <Override PartName="/ppt/charts/chart162.xml" ContentType="application/vnd.openxmlformats-officedocument.drawingml.chart+xml"/>
  <Override PartName="/ppt/notesSlides/notesSlide163.xml" ContentType="application/vnd.openxmlformats-officedocument.presentationml.notesSlide+xml"/>
  <Override PartName="/ppt/charts/chart163.xml" ContentType="application/vnd.openxmlformats-officedocument.drawingml.chart+xml"/>
  <Override PartName="/ppt/notesSlides/notesSlide164.xml" ContentType="application/vnd.openxmlformats-officedocument.presentationml.notesSlide+xml"/>
  <Override PartName="/ppt/charts/chart164.xml" ContentType="application/vnd.openxmlformats-officedocument.drawingml.chart+xml"/>
  <Override PartName="/ppt/notesSlides/notesSlide165.xml" ContentType="application/vnd.openxmlformats-officedocument.presentationml.notesSlide+xml"/>
  <Override PartName="/ppt/charts/chart165.xml" ContentType="application/vnd.openxmlformats-officedocument.drawingml.chart+xml"/>
  <Override PartName="/ppt/notesSlides/notesSlide166.xml" ContentType="application/vnd.openxmlformats-officedocument.presentationml.notesSlide+xml"/>
  <Override PartName="/ppt/charts/chart166.xml" ContentType="application/vnd.openxmlformats-officedocument.drawingml.chart+xml"/>
  <Override PartName="/ppt/notesSlides/notesSlide167.xml" ContentType="application/vnd.openxmlformats-officedocument.presentationml.notesSlide+xml"/>
  <Override PartName="/ppt/charts/chart167.xml" ContentType="application/vnd.openxmlformats-officedocument.drawingml.chart+xml"/>
  <Override PartName="/ppt/notesSlides/notesSlide168.xml" ContentType="application/vnd.openxmlformats-officedocument.presentationml.notesSlide+xml"/>
  <Override PartName="/ppt/charts/chart168.xml" ContentType="application/vnd.openxmlformats-officedocument.drawingml.chart+xml"/>
  <Override PartName="/ppt/notesSlides/notesSlide169.xml" ContentType="application/vnd.openxmlformats-officedocument.presentationml.notesSlide+xml"/>
  <Override PartName="/ppt/charts/chart169.xml" ContentType="application/vnd.openxmlformats-officedocument.drawingml.chart+xml"/>
  <Override PartName="/ppt/notesSlides/notesSlide170.xml" ContentType="application/vnd.openxmlformats-officedocument.presentationml.notesSlide+xml"/>
  <Override PartName="/ppt/charts/chart170.xml" ContentType="application/vnd.openxmlformats-officedocument.drawingml.chart+xml"/>
  <Override PartName="/ppt/notesSlides/notesSlide171.xml" ContentType="application/vnd.openxmlformats-officedocument.presentationml.notesSlide+xml"/>
  <Override PartName="/ppt/charts/chart171.xml" ContentType="application/vnd.openxmlformats-officedocument.drawingml.chart+xml"/>
  <Override PartName="/ppt/notesSlides/notesSlide172.xml" ContentType="application/vnd.openxmlformats-officedocument.presentationml.notesSlide+xml"/>
  <Override PartName="/ppt/charts/chart172.xml" ContentType="application/vnd.openxmlformats-officedocument.drawingml.chart+xml"/>
  <Override PartName="/ppt/notesSlides/notesSlide173.xml" ContentType="application/vnd.openxmlformats-officedocument.presentationml.notesSlide+xml"/>
  <Override PartName="/ppt/charts/chart173.xml" ContentType="application/vnd.openxmlformats-officedocument.drawingml.chart+xml"/>
  <Override PartName="/ppt/notesSlides/notesSlide174.xml" ContentType="application/vnd.openxmlformats-officedocument.presentationml.notesSlide+xml"/>
  <Override PartName="/ppt/charts/chart174.xml" ContentType="application/vnd.openxmlformats-officedocument.drawingml.chart+xml"/>
  <Override PartName="/ppt/notesSlides/notesSlide175.xml" ContentType="application/vnd.openxmlformats-officedocument.presentationml.notesSlide+xml"/>
  <Override PartName="/ppt/charts/chart175.xml" ContentType="application/vnd.openxmlformats-officedocument.drawingml.chart+xml"/>
  <Override PartName="/ppt/notesSlides/notesSlide176.xml" ContentType="application/vnd.openxmlformats-officedocument.presentationml.notesSlide+xml"/>
  <Override PartName="/ppt/charts/chart176.xml" ContentType="application/vnd.openxmlformats-officedocument.drawingml.chart+xml"/>
  <Override PartName="/ppt/notesSlides/notesSlide177.xml" ContentType="application/vnd.openxmlformats-officedocument.presentationml.notesSlide+xml"/>
  <Override PartName="/ppt/charts/chart177.xml" ContentType="application/vnd.openxmlformats-officedocument.drawingml.chart+xml"/>
  <Override PartName="/ppt/notesSlides/notesSlide178.xml" ContentType="application/vnd.openxmlformats-officedocument.presentationml.notesSlide+xml"/>
  <Override PartName="/ppt/charts/chart178.xml" ContentType="application/vnd.openxmlformats-officedocument.drawingml.chart+xml"/>
  <Override PartName="/ppt/notesSlides/notesSlide179.xml" ContentType="application/vnd.openxmlformats-officedocument.presentationml.notesSlide+xml"/>
  <Override PartName="/ppt/charts/chart179.xml" ContentType="application/vnd.openxmlformats-officedocument.drawingml.chart+xml"/>
  <Override PartName="/ppt/notesSlides/notesSlide180.xml" ContentType="application/vnd.openxmlformats-officedocument.presentationml.notesSlide+xml"/>
  <Override PartName="/ppt/charts/chart180.xml" ContentType="application/vnd.openxmlformats-officedocument.drawingml.chart+xml"/>
  <Override PartName="/ppt/notesSlides/notesSlide181.xml" ContentType="application/vnd.openxmlformats-officedocument.presentationml.notesSlide+xml"/>
  <Override PartName="/ppt/charts/chart181.xml" ContentType="application/vnd.openxmlformats-officedocument.drawingml.chart+xml"/>
  <Override PartName="/ppt/notesSlides/notesSlide182.xml" ContentType="application/vnd.openxmlformats-officedocument.presentationml.notesSlide+xml"/>
  <Override PartName="/ppt/charts/chart182.xml" ContentType="application/vnd.openxmlformats-officedocument.drawingml.chart+xml"/>
  <Override PartName="/ppt/notesSlides/notesSlide183.xml" ContentType="application/vnd.openxmlformats-officedocument.presentationml.notesSlide+xml"/>
  <Override PartName="/ppt/charts/chart183.xml" ContentType="application/vnd.openxmlformats-officedocument.drawingml.chart+xml"/>
  <Override PartName="/ppt/notesSlides/notesSlide184.xml" ContentType="application/vnd.openxmlformats-officedocument.presentationml.notesSlide+xml"/>
  <Override PartName="/ppt/charts/chart184.xml" ContentType="application/vnd.openxmlformats-officedocument.drawingml.chart+xml"/>
  <Override PartName="/ppt/notesSlides/notesSlide185.xml" ContentType="application/vnd.openxmlformats-officedocument.presentationml.notesSlide+xml"/>
  <Override PartName="/ppt/charts/chart185.xml" ContentType="application/vnd.openxmlformats-officedocument.drawingml.chart+xml"/>
  <Override PartName="/ppt/notesSlides/notesSlide186.xml" ContentType="application/vnd.openxmlformats-officedocument.presentationml.notesSlide+xml"/>
  <Override PartName="/ppt/charts/chart186.xml" ContentType="application/vnd.openxmlformats-officedocument.drawingml.chart+xml"/>
  <Override PartName="/ppt/notesSlides/notesSlide187.xml" ContentType="application/vnd.openxmlformats-officedocument.presentationml.notesSlide+xml"/>
  <Override PartName="/ppt/charts/chart187.xml" ContentType="application/vnd.openxmlformats-officedocument.drawingml.chart+xml"/>
  <Override PartName="/ppt/notesSlides/notesSlide188.xml" ContentType="application/vnd.openxmlformats-officedocument.presentationml.notesSlide+xml"/>
  <Override PartName="/ppt/charts/chart188.xml" ContentType="application/vnd.openxmlformats-officedocument.drawingml.chart+xml"/>
  <Override PartName="/ppt/notesSlides/notesSlide189.xml" ContentType="application/vnd.openxmlformats-officedocument.presentationml.notesSlide+xml"/>
  <Override PartName="/ppt/charts/chart189.xml" ContentType="application/vnd.openxmlformats-officedocument.drawingml.chart+xml"/>
  <Override PartName="/ppt/notesSlides/notesSlide190.xml" ContentType="application/vnd.openxmlformats-officedocument.presentationml.notesSlide+xml"/>
  <Override PartName="/ppt/charts/chart190.xml" ContentType="application/vnd.openxmlformats-officedocument.drawingml.chart+xml"/>
  <Override PartName="/ppt/notesSlides/notesSlide191.xml" ContentType="application/vnd.openxmlformats-officedocument.presentationml.notesSlide+xml"/>
  <Override PartName="/ppt/charts/chart191.xml" ContentType="application/vnd.openxmlformats-officedocument.drawingml.chart+xml"/>
  <Override PartName="/ppt/notesSlides/notesSlide192.xml" ContentType="application/vnd.openxmlformats-officedocument.presentationml.notesSlide+xml"/>
  <Override PartName="/ppt/charts/chart192.xml" ContentType="application/vnd.openxmlformats-officedocument.drawingml.chart+xml"/>
  <Override PartName="/ppt/notesSlides/notesSlide193.xml" ContentType="application/vnd.openxmlformats-officedocument.presentationml.notesSlide+xml"/>
  <Override PartName="/ppt/charts/chart193.xml" ContentType="application/vnd.openxmlformats-officedocument.drawingml.chart+xml"/>
  <Override PartName="/ppt/notesSlides/notesSlide194.xml" ContentType="application/vnd.openxmlformats-officedocument.presentationml.notesSlide+xml"/>
  <Override PartName="/ppt/charts/chart194.xml" ContentType="application/vnd.openxmlformats-officedocument.drawingml.chart+xml"/>
  <Override PartName="/ppt/notesSlides/notesSlide195.xml" ContentType="application/vnd.openxmlformats-officedocument.presentationml.notesSlide+xml"/>
  <Override PartName="/ppt/charts/chart195.xml" ContentType="application/vnd.openxmlformats-officedocument.drawingml.chart+xml"/>
  <Override PartName="/ppt/notesSlides/notesSlide196.xml" ContentType="application/vnd.openxmlformats-officedocument.presentationml.notesSlide+xml"/>
  <Override PartName="/ppt/charts/chart196.xml" ContentType="application/vnd.openxmlformats-officedocument.drawingml.chart+xml"/>
  <Override PartName="/ppt/notesSlides/notesSlide197.xml" ContentType="application/vnd.openxmlformats-officedocument.presentationml.notesSlide+xml"/>
  <Override PartName="/ppt/charts/chart197.xml" ContentType="application/vnd.openxmlformats-officedocument.drawingml.chart+xml"/>
  <Override PartName="/ppt/notesSlides/notesSlide198.xml" ContentType="application/vnd.openxmlformats-officedocument.presentationml.notesSlide+xml"/>
  <Override PartName="/ppt/charts/chart198.xml" ContentType="application/vnd.openxmlformats-officedocument.drawingml.chart+xml"/>
  <Override PartName="/ppt/notesSlides/notesSlide199.xml" ContentType="application/vnd.openxmlformats-officedocument.presentationml.notesSlide+xml"/>
  <Override PartName="/ppt/charts/chart199.xml" ContentType="application/vnd.openxmlformats-officedocument.drawingml.chart+xml"/>
  <Override PartName="/ppt/notesSlides/notesSlide200.xml" ContentType="application/vnd.openxmlformats-officedocument.presentationml.notesSlide+xml"/>
  <Override PartName="/ppt/charts/chart200.xml" ContentType="application/vnd.openxmlformats-officedocument.drawingml.chart+xml"/>
  <Override PartName="/ppt/notesSlides/notesSlide201.xml" ContentType="application/vnd.openxmlformats-officedocument.presentationml.notesSlide+xml"/>
  <Override PartName="/ppt/charts/chart201.xml" ContentType="application/vnd.openxmlformats-officedocument.drawingml.chart+xml"/>
  <Override PartName="/ppt/notesSlides/notesSlide202.xml" ContentType="application/vnd.openxmlformats-officedocument.presentationml.notesSlide+xml"/>
  <Override PartName="/ppt/charts/chart202.xml" ContentType="application/vnd.openxmlformats-officedocument.drawingml.chart+xml"/>
  <Override PartName="/ppt/notesSlides/notesSlide203.xml" ContentType="application/vnd.openxmlformats-officedocument.presentationml.notesSlide+xml"/>
  <Override PartName="/ppt/charts/chart203.xml" ContentType="application/vnd.openxmlformats-officedocument.drawingml.chart+xml"/>
  <Override PartName="/ppt/notesSlides/notesSlide204.xml" ContentType="application/vnd.openxmlformats-officedocument.presentationml.notesSlide+xml"/>
  <Override PartName="/ppt/charts/chart204.xml" ContentType="application/vnd.openxmlformats-officedocument.drawingml.chart+xml"/>
  <Override PartName="/ppt/notesSlides/notesSlide205.xml" ContentType="application/vnd.openxmlformats-officedocument.presentationml.notesSlide+xml"/>
  <Override PartName="/ppt/charts/chart205.xml" ContentType="application/vnd.openxmlformats-officedocument.drawingml.chart+xml"/>
  <Override PartName="/ppt/notesSlides/notesSlide206.xml" ContentType="application/vnd.openxmlformats-officedocument.presentationml.notesSlide+xml"/>
  <Override PartName="/ppt/charts/chart206.xml" ContentType="application/vnd.openxmlformats-officedocument.drawingml.chart+xml"/>
  <Override PartName="/ppt/notesSlides/notesSlide207.xml" ContentType="application/vnd.openxmlformats-officedocument.presentationml.notesSlide+xml"/>
  <Override PartName="/ppt/charts/chart207.xml" ContentType="application/vnd.openxmlformats-officedocument.drawingml.chart+xml"/>
  <Override PartName="/ppt/notesSlides/notesSlide208.xml" ContentType="application/vnd.openxmlformats-officedocument.presentationml.notesSlide+xml"/>
  <Override PartName="/ppt/charts/chart208.xml" ContentType="application/vnd.openxmlformats-officedocument.drawingml.chart+xml"/>
  <Override PartName="/ppt/notesSlides/notesSlide209.xml" ContentType="application/vnd.openxmlformats-officedocument.presentationml.notesSlide+xml"/>
  <Override PartName="/ppt/charts/chart209.xml" ContentType="application/vnd.openxmlformats-officedocument.drawingml.chart+xml"/>
  <Override PartName="/ppt/notesSlides/notesSlide210.xml" ContentType="application/vnd.openxmlformats-officedocument.presentationml.notesSlide+xml"/>
  <Override PartName="/ppt/charts/chart210.xml" ContentType="application/vnd.openxmlformats-officedocument.drawingml.chart+xml"/>
  <Override PartName="/ppt/notesSlides/notesSlide211.xml" ContentType="application/vnd.openxmlformats-officedocument.presentationml.notesSlide+xml"/>
  <Override PartName="/ppt/charts/chart211.xml" ContentType="application/vnd.openxmlformats-officedocument.drawingml.chart+xml"/>
  <Override PartName="/ppt/notesSlides/notesSlide212.xml" ContentType="application/vnd.openxmlformats-officedocument.presentationml.notesSlide+xml"/>
  <Override PartName="/ppt/charts/chart212.xml" ContentType="application/vnd.openxmlformats-officedocument.drawingml.chart+xml"/>
  <Override PartName="/ppt/notesSlides/notesSlide213.xml" ContentType="application/vnd.openxmlformats-officedocument.presentationml.notesSlide+xml"/>
  <Override PartName="/ppt/charts/chart213.xml" ContentType="application/vnd.openxmlformats-officedocument.drawingml.chart+xml"/>
  <Override PartName="/ppt/notesSlides/notesSlide214.xml" ContentType="application/vnd.openxmlformats-officedocument.presentationml.notesSlide+xml"/>
  <Override PartName="/ppt/charts/chart214.xml" ContentType="application/vnd.openxmlformats-officedocument.drawingml.chart+xml"/>
  <Override PartName="/ppt/notesSlides/notesSlide215.xml" ContentType="application/vnd.openxmlformats-officedocument.presentationml.notesSlide+xml"/>
  <Override PartName="/ppt/charts/chart215.xml" ContentType="application/vnd.openxmlformats-officedocument.drawingml.chart+xml"/>
  <Override PartName="/ppt/notesSlides/notesSlide216.xml" ContentType="application/vnd.openxmlformats-officedocument.presentationml.notesSlide+xml"/>
  <Override PartName="/ppt/charts/chart216.xml" ContentType="application/vnd.openxmlformats-officedocument.drawingml.chart+xml"/>
  <Override PartName="/ppt/notesSlides/notesSlide217.xml" ContentType="application/vnd.openxmlformats-officedocument.presentationml.notesSlide+xml"/>
  <Override PartName="/ppt/charts/chart217.xml" ContentType="application/vnd.openxmlformats-officedocument.drawingml.chart+xml"/>
  <Override PartName="/ppt/notesSlides/notesSlide218.xml" ContentType="application/vnd.openxmlformats-officedocument.presentationml.notesSlide+xml"/>
  <Override PartName="/ppt/charts/chart218.xml" ContentType="application/vnd.openxmlformats-officedocument.drawingml.chart+xml"/>
  <Override PartName="/ppt/notesSlides/notesSlide219.xml" ContentType="application/vnd.openxmlformats-officedocument.presentationml.notesSlide+xml"/>
  <Override PartName="/ppt/charts/chart219.xml" ContentType="application/vnd.openxmlformats-officedocument.drawingml.chart+xml"/>
  <Override PartName="/ppt/notesSlides/notesSlide220.xml" ContentType="application/vnd.openxmlformats-officedocument.presentationml.notesSlide+xml"/>
  <Override PartName="/ppt/charts/chart220.xml" ContentType="application/vnd.openxmlformats-officedocument.drawingml.chart+xml"/>
  <Override PartName="/ppt/notesSlides/notesSlide221.xml" ContentType="application/vnd.openxmlformats-officedocument.presentationml.notesSlide+xml"/>
  <Override PartName="/ppt/charts/chart221.xml" ContentType="application/vnd.openxmlformats-officedocument.drawingml.chart+xml"/>
  <Override PartName="/ppt/notesSlides/notesSlide222.xml" ContentType="application/vnd.openxmlformats-officedocument.presentationml.notesSlide+xml"/>
  <Override PartName="/ppt/charts/chart222.xml" ContentType="application/vnd.openxmlformats-officedocument.drawingml.chart+xml"/>
  <Override PartName="/ppt/notesSlides/notesSlide223.xml" ContentType="application/vnd.openxmlformats-officedocument.presentationml.notesSlide+xml"/>
  <Override PartName="/ppt/charts/chart223.xml" ContentType="application/vnd.openxmlformats-officedocument.drawingml.chart+xml"/>
  <Override PartName="/ppt/notesSlides/notesSlide224.xml" ContentType="application/vnd.openxmlformats-officedocument.presentationml.notesSlide+xml"/>
  <Override PartName="/ppt/charts/chart22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1"/>
  </p:notesMasterIdLst>
  <p:sldIdLst>
    <p:sldId id="484" r:id="rId5"/>
    <p:sldId id="485"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231" Type="http://schemas.openxmlformats.org/officeDocument/2006/relationships/notesMaster" Target="notesMasters/notesMaster1.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presProps" Target="presProp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viewProps" Target="viewProps.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tableStyles" Target="tableStyles.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83.xml.rels><?xml version="1.0" encoding="UTF-8" standalone="yes"?>
<Relationships xmlns="http://schemas.openxmlformats.org/package/2006/relationships"><Relationship Id="rId1" Type="http://schemas.openxmlformats.org/officeDocument/2006/relationships/package" Target="../embeddings/Microsoft_Excel_Worksheet182.xlsx"/></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Excel_Worksheet183.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_Worksheet184.xlsx"/></Relationships>
</file>

<file path=ppt/charts/_rels/chart186.xml.rels><?xml version="1.0" encoding="UTF-8" standalone="yes"?>
<Relationships xmlns="http://schemas.openxmlformats.org/package/2006/relationships"><Relationship Id="rId1" Type="http://schemas.openxmlformats.org/officeDocument/2006/relationships/package" Target="../embeddings/Microsoft_Excel_Worksheet185.xlsx"/></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Excel_Worksheet186.xlsx"/></Relationships>
</file>

<file path=ppt/charts/_rels/chart188.xml.rels><?xml version="1.0" encoding="UTF-8" standalone="yes"?>
<Relationships xmlns="http://schemas.openxmlformats.org/package/2006/relationships"><Relationship Id="rId1" Type="http://schemas.openxmlformats.org/officeDocument/2006/relationships/package" Target="../embeddings/Microsoft_Excel_Worksheet187.xlsx"/></Relationships>
</file>

<file path=ppt/charts/_rels/chart189.xml.rels><?xml version="1.0" encoding="UTF-8" standalone="yes"?>
<Relationships xmlns="http://schemas.openxmlformats.org/package/2006/relationships"><Relationship Id="rId1" Type="http://schemas.openxmlformats.org/officeDocument/2006/relationships/package" Target="../embeddings/Microsoft_Excel_Worksheet18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_Worksheet189.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_Worksheet190.xlsx"/></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Excel_Worksheet191.xlsx"/></Relationships>
</file>

<file path=ppt/charts/_rels/chart193.xml.rels><?xml version="1.0" encoding="UTF-8" standalone="yes"?>
<Relationships xmlns="http://schemas.openxmlformats.org/package/2006/relationships"><Relationship Id="rId1" Type="http://schemas.openxmlformats.org/officeDocument/2006/relationships/package" Target="../embeddings/Microsoft_Excel_Worksheet192.xlsx"/></Relationships>
</file>

<file path=ppt/charts/_rels/chart194.xml.rels><?xml version="1.0" encoding="UTF-8" standalone="yes"?>
<Relationships xmlns="http://schemas.openxmlformats.org/package/2006/relationships"><Relationship Id="rId1" Type="http://schemas.openxmlformats.org/officeDocument/2006/relationships/package" Target="../embeddings/Microsoft_Excel_Worksheet193.xlsx"/></Relationships>
</file>

<file path=ppt/charts/_rels/chart195.xml.rels><?xml version="1.0" encoding="UTF-8" standalone="yes"?>
<Relationships xmlns="http://schemas.openxmlformats.org/package/2006/relationships"><Relationship Id="rId1" Type="http://schemas.openxmlformats.org/officeDocument/2006/relationships/package" Target="../embeddings/Microsoft_Excel_Worksheet194.xlsx"/></Relationships>
</file>

<file path=ppt/charts/_rels/chart196.xml.rels><?xml version="1.0" encoding="UTF-8" standalone="yes"?>
<Relationships xmlns="http://schemas.openxmlformats.org/package/2006/relationships"><Relationship Id="rId1" Type="http://schemas.openxmlformats.org/officeDocument/2006/relationships/package" Target="../embeddings/Microsoft_Excel_Worksheet195.xlsx"/></Relationships>
</file>

<file path=ppt/charts/_rels/chart197.xml.rels><?xml version="1.0" encoding="UTF-8" standalone="yes"?>
<Relationships xmlns="http://schemas.openxmlformats.org/package/2006/relationships"><Relationship Id="rId1" Type="http://schemas.openxmlformats.org/officeDocument/2006/relationships/package" Target="../embeddings/Microsoft_Excel_Worksheet196.xlsx"/></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_Worksheet197.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_Worksheet19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_Worksheet199.xlsx"/></Relationships>
</file>

<file path=ppt/charts/_rels/chart201.xml.rels><?xml version="1.0" encoding="UTF-8" standalone="yes"?>
<Relationships xmlns="http://schemas.openxmlformats.org/package/2006/relationships"><Relationship Id="rId1" Type="http://schemas.openxmlformats.org/officeDocument/2006/relationships/package" Target="../embeddings/Microsoft_Excel_Worksheet200.xlsx"/></Relationships>
</file>

<file path=ppt/charts/_rels/chart202.xml.rels><?xml version="1.0" encoding="UTF-8" standalone="yes"?>
<Relationships xmlns="http://schemas.openxmlformats.org/package/2006/relationships"><Relationship Id="rId1" Type="http://schemas.openxmlformats.org/officeDocument/2006/relationships/package" Target="../embeddings/Microsoft_Excel_Worksheet201.xlsx"/></Relationships>
</file>

<file path=ppt/charts/_rels/chart203.xml.rels><?xml version="1.0" encoding="UTF-8" standalone="yes"?>
<Relationships xmlns="http://schemas.openxmlformats.org/package/2006/relationships"><Relationship Id="rId1" Type="http://schemas.openxmlformats.org/officeDocument/2006/relationships/package" Target="../embeddings/Microsoft_Excel_Worksheet202.xlsx"/></Relationships>
</file>

<file path=ppt/charts/_rels/chart204.xml.rels><?xml version="1.0" encoding="UTF-8" standalone="yes"?>
<Relationships xmlns="http://schemas.openxmlformats.org/package/2006/relationships"><Relationship Id="rId1" Type="http://schemas.openxmlformats.org/officeDocument/2006/relationships/package" Target="../embeddings/Microsoft_Excel_Worksheet203.xlsx"/></Relationships>
</file>

<file path=ppt/charts/_rels/chart205.xml.rels><?xml version="1.0" encoding="UTF-8" standalone="yes"?>
<Relationships xmlns="http://schemas.openxmlformats.org/package/2006/relationships"><Relationship Id="rId1" Type="http://schemas.openxmlformats.org/officeDocument/2006/relationships/package" Target="../embeddings/Microsoft_Excel_Worksheet204.xlsx"/></Relationships>
</file>

<file path=ppt/charts/_rels/chart206.xml.rels><?xml version="1.0" encoding="UTF-8" standalone="yes"?>
<Relationships xmlns="http://schemas.openxmlformats.org/package/2006/relationships"><Relationship Id="rId1" Type="http://schemas.openxmlformats.org/officeDocument/2006/relationships/package" Target="../embeddings/Microsoft_Excel_Worksheet205.xlsx"/></Relationships>
</file>

<file path=ppt/charts/_rels/chart207.xml.rels><?xml version="1.0" encoding="UTF-8" standalone="yes"?>
<Relationships xmlns="http://schemas.openxmlformats.org/package/2006/relationships"><Relationship Id="rId1" Type="http://schemas.openxmlformats.org/officeDocument/2006/relationships/package" Target="../embeddings/Microsoft_Excel_Worksheet206.xlsx"/></Relationships>
</file>

<file path=ppt/charts/_rels/chart208.xml.rels><?xml version="1.0" encoding="UTF-8" standalone="yes"?>
<Relationships xmlns="http://schemas.openxmlformats.org/package/2006/relationships"><Relationship Id="rId1" Type="http://schemas.openxmlformats.org/officeDocument/2006/relationships/package" Target="../embeddings/Microsoft_Excel_Worksheet207.xlsx"/></Relationships>
</file>

<file path=ppt/charts/_rels/chart209.xml.rels><?xml version="1.0" encoding="UTF-8" standalone="yes"?>
<Relationships xmlns="http://schemas.openxmlformats.org/package/2006/relationships"><Relationship Id="rId1" Type="http://schemas.openxmlformats.org/officeDocument/2006/relationships/package" Target="../embeddings/Microsoft_Excel_Worksheet20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0.xml.rels><?xml version="1.0" encoding="UTF-8" standalone="yes"?>
<Relationships xmlns="http://schemas.openxmlformats.org/package/2006/relationships"><Relationship Id="rId1" Type="http://schemas.openxmlformats.org/officeDocument/2006/relationships/package" Target="../embeddings/Microsoft_Excel_Worksheet209.xlsx"/></Relationships>
</file>

<file path=ppt/charts/_rels/chart211.xml.rels><?xml version="1.0" encoding="UTF-8" standalone="yes"?>
<Relationships xmlns="http://schemas.openxmlformats.org/package/2006/relationships"><Relationship Id="rId1" Type="http://schemas.openxmlformats.org/officeDocument/2006/relationships/package" Target="../embeddings/Microsoft_Excel_Worksheet210.xlsx"/></Relationships>
</file>

<file path=ppt/charts/_rels/chart212.xml.rels><?xml version="1.0" encoding="UTF-8" standalone="yes"?>
<Relationships xmlns="http://schemas.openxmlformats.org/package/2006/relationships"><Relationship Id="rId1" Type="http://schemas.openxmlformats.org/officeDocument/2006/relationships/package" Target="../embeddings/Microsoft_Excel_Worksheet211.xlsx"/></Relationships>
</file>

<file path=ppt/charts/_rels/chart213.xml.rels><?xml version="1.0" encoding="UTF-8" standalone="yes"?>
<Relationships xmlns="http://schemas.openxmlformats.org/package/2006/relationships"><Relationship Id="rId1" Type="http://schemas.openxmlformats.org/officeDocument/2006/relationships/package" Target="../embeddings/Microsoft_Excel_Worksheet212.xlsx"/></Relationships>
</file>

<file path=ppt/charts/_rels/chart214.xml.rels><?xml version="1.0" encoding="UTF-8" standalone="yes"?>
<Relationships xmlns="http://schemas.openxmlformats.org/package/2006/relationships"><Relationship Id="rId1" Type="http://schemas.openxmlformats.org/officeDocument/2006/relationships/package" Target="../embeddings/Microsoft_Excel_Worksheet213.xlsx"/></Relationships>
</file>

<file path=ppt/charts/_rels/chart215.xml.rels><?xml version="1.0" encoding="UTF-8" standalone="yes"?>
<Relationships xmlns="http://schemas.openxmlformats.org/package/2006/relationships"><Relationship Id="rId1" Type="http://schemas.openxmlformats.org/officeDocument/2006/relationships/package" Target="../embeddings/Microsoft_Excel_Worksheet214.xlsx"/></Relationships>
</file>

<file path=ppt/charts/_rels/chart216.xml.rels><?xml version="1.0" encoding="UTF-8" standalone="yes"?>
<Relationships xmlns="http://schemas.openxmlformats.org/package/2006/relationships"><Relationship Id="rId1" Type="http://schemas.openxmlformats.org/officeDocument/2006/relationships/package" Target="../embeddings/Microsoft_Excel_Worksheet215.xlsx"/></Relationships>
</file>

<file path=ppt/charts/_rels/chart217.xml.rels><?xml version="1.0" encoding="UTF-8" standalone="yes"?>
<Relationships xmlns="http://schemas.openxmlformats.org/package/2006/relationships"><Relationship Id="rId1" Type="http://schemas.openxmlformats.org/officeDocument/2006/relationships/package" Target="../embeddings/Microsoft_Excel_Worksheet216.xlsx"/></Relationships>
</file>

<file path=ppt/charts/_rels/chart218.xml.rels><?xml version="1.0" encoding="UTF-8" standalone="yes"?>
<Relationships xmlns="http://schemas.openxmlformats.org/package/2006/relationships"><Relationship Id="rId1" Type="http://schemas.openxmlformats.org/officeDocument/2006/relationships/package" Target="../embeddings/Microsoft_Excel_Worksheet217.xlsx"/></Relationships>
</file>

<file path=ppt/charts/_rels/chart219.xml.rels><?xml version="1.0" encoding="UTF-8" standalone="yes"?>
<Relationships xmlns="http://schemas.openxmlformats.org/package/2006/relationships"><Relationship Id="rId1" Type="http://schemas.openxmlformats.org/officeDocument/2006/relationships/package" Target="../embeddings/Microsoft_Excel_Worksheet218.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0.xml.rels><?xml version="1.0" encoding="UTF-8" standalone="yes"?>
<Relationships xmlns="http://schemas.openxmlformats.org/package/2006/relationships"><Relationship Id="rId1" Type="http://schemas.openxmlformats.org/officeDocument/2006/relationships/package" Target="../embeddings/Microsoft_Excel_Worksheet219.xlsx"/></Relationships>
</file>

<file path=ppt/charts/_rels/chart221.xml.rels><?xml version="1.0" encoding="UTF-8" standalone="yes"?>
<Relationships xmlns="http://schemas.openxmlformats.org/package/2006/relationships"><Relationship Id="rId1" Type="http://schemas.openxmlformats.org/officeDocument/2006/relationships/package" Target="../embeddings/Microsoft_Excel_Worksheet220.xlsx"/></Relationships>
</file>

<file path=ppt/charts/_rels/chart222.xml.rels><?xml version="1.0" encoding="UTF-8" standalone="yes"?>
<Relationships xmlns="http://schemas.openxmlformats.org/package/2006/relationships"><Relationship Id="rId1" Type="http://schemas.openxmlformats.org/officeDocument/2006/relationships/package" Target="../embeddings/Microsoft_Excel_Worksheet221.xlsx"/></Relationships>
</file>

<file path=ppt/charts/_rels/chart223.xml.rels><?xml version="1.0" encoding="UTF-8" standalone="yes"?>
<Relationships xmlns="http://schemas.openxmlformats.org/package/2006/relationships"><Relationship Id="rId1" Type="http://schemas.openxmlformats.org/officeDocument/2006/relationships/package" Target="../embeddings/Microsoft_Excel_Worksheet222.xlsx"/></Relationships>
</file>

<file path=ppt/charts/_rels/chart224.xml.rels><?xml version="1.0" encoding="UTF-8" standalone="yes"?>
<Relationships xmlns="http://schemas.openxmlformats.org/package/2006/relationships"><Relationship Id="rId1" Type="http://schemas.openxmlformats.org/officeDocument/2006/relationships/package" Target="../embeddings/Microsoft_Excel_Worksheet223.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5BE4-42AF-88C1-A6B20CDC1201}"/>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5BE4-42AF-88C1-A6B20CDC1201}"/>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5BE4-42AF-88C1-A6B20CDC1201}"/>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5BE4-42AF-88C1-A6B20CDC1201}"/>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5BE4-42AF-88C1-A6B20CDC1201}"/>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5BE4-42AF-88C1-A6B20CDC1201}"/>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5BE4-42AF-88C1-A6B20CDC1201}"/>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5BE4-42AF-88C1-A6B20CDC1201}"/>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5BE4-42AF-88C1-A6B20CDC1201}"/>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5BE4-42AF-88C1-A6B20CDC1201}"/>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5BE4-42AF-88C1-A6B20CDC1201}"/>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5BE4-42AF-88C1-A6B20CDC1201}"/>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22.1</c:v>
                </c:pt>
                <c:pt idx="2">
                  <c:v>23.6</c:v>
                </c:pt>
                <c:pt idx="3">
                  <c:v>20.399999999999999</c:v>
                </c:pt>
                <c:pt idx="5">
                  <c:v>20.6</c:v>
                </c:pt>
                <c:pt idx="6">
                  <c:v>23.9</c:v>
                </c:pt>
                <c:pt idx="7">
                  <c:v>18.7</c:v>
                </c:pt>
                <c:pt idx="8">
                  <c:v>24.7</c:v>
                </c:pt>
                <c:pt idx="10">
                  <c:v>12.3</c:v>
                </c:pt>
                <c:pt idx="11">
                  <c:v>25.4</c:v>
                </c:pt>
                <c:pt idx="12">
                  <c:v>24.7</c:v>
                </c:pt>
                <c:pt idx="13">
                  <c:v>12.8</c:v>
                </c:pt>
              </c:numCache>
            </c:numRef>
          </c:val>
          <c:extLst>
            <c:ext xmlns:c16="http://schemas.microsoft.com/office/drawing/2014/chart" uri="{C3380CC4-5D6E-409C-BE32-E72D297353CC}">
              <c16:uniqueId val="{00000018-5BE4-42AF-88C1-A6B20CDC1201}"/>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28FB-42CD-A8F1-31FA77903DD3}"/>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36.200000000000003</c:v>
                </c:pt>
                <c:pt idx="2">
                  <c:v>24.8</c:v>
                </c:pt>
                <c:pt idx="3">
                  <c:v>22</c:v>
                </c:pt>
                <c:pt idx="4">
                  <c:v>17.100000000000001</c:v>
                </c:pt>
                <c:pt idx="5">
                  <c:v>12.7</c:v>
                </c:pt>
                <c:pt idx="6">
                  <c:v>16.8</c:v>
                </c:pt>
                <c:pt idx="8">
                  <c:v>18.3</c:v>
                </c:pt>
                <c:pt idx="9">
                  <c:v>15.5</c:v>
                </c:pt>
                <c:pt idx="10">
                  <c:v>15.6</c:v>
                </c:pt>
                <c:pt idx="11">
                  <c:v>12.3</c:v>
                </c:pt>
                <c:pt idx="12">
                  <c:v>12.7</c:v>
                </c:pt>
                <c:pt idx="13">
                  <c:v>10.1</c:v>
                </c:pt>
              </c:numCache>
            </c:numRef>
          </c:val>
          <c:smooth val="0"/>
          <c:extLst>
            <c:ext xmlns:c16="http://schemas.microsoft.com/office/drawing/2014/chart" uri="{C3380CC4-5D6E-409C-BE32-E72D297353CC}">
              <c16:uniqueId val="{00000001-28FB-42CD-A8F1-31FA77903DD3}"/>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D277-4E81-B6CB-DA906E197FB3}"/>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Sheet1!$A$2:$A$13</c:f>
              <c:numCache>
                <c:formatCode>General</c:formatCode>
                <c:ptCount val="14"/>
                <c:pt idx="0">
                  <c:v>1995</c:v>
                </c:pt>
                <c:pt idx="1">
                  <c:v>1997</c:v>
                </c:pt>
                <c:pt idx="2">
                  <c:v>1999</c:v>
                </c:pt>
                <c:pt idx="3">
                  <c:v>2001</c:v>
                </c:pt>
                <c:pt idx="4">
                  <c:v>2003</c:v>
                </c:pt>
                <c:pt idx="5">
                  <c:v>2005</c:v>
                </c:pt>
                <c:pt idx="6">
                  <c:v>2007</c:v>
                </c:pt>
                <c:pt idx="7">
                  <c:v>2009</c:v>
                </c:pt>
                <c:pt idx="8">
                  <c:v>2011</c:v>
                </c:pt>
                <c:pt idx="9">
                  <c:v>2013</c:v>
                </c:pt>
                <c:pt idx="10">
                  <c:v>2015</c:v>
                </c:pt>
                <c:pt idx="11">
                  <c:v>2017</c:v>
                </c:pt>
              </c:numCache>
            </c:numRef>
          </c:cat>
          <c:val>
            <c:numRef>
              <c:f>Sheet1!$B$2:$B$13</c:f>
              <c:numCache>
                <c:formatCode>General</c:formatCode>
                <c:ptCount val="14"/>
                <c:pt idx="0">
                  <c:v>22.4</c:v>
                </c:pt>
                <c:pt idx="1">
                  <c:v>25.5</c:v>
                </c:pt>
                <c:pt idx="2">
                  <c:v>31.1</c:v>
                </c:pt>
                <c:pt idx="3">
                  <c:v>33.9</c:v>
                </c:pt>
                <c:pt idx="4">
                  <c:v>32.299999999999997</c:v>
                </c:pt>
                <c:pt idx="6">
                  <c:v>25.3</c:v>
                </c:pt>
                <c:pt idx="7">
                  <c:v>25.2</c:v>
                </c:pt>
                <c:pt idx="8">
                  <c:v>26</c:v>
                </c:pt>
                <c:pt idx="9">
                  <c:v>25.1</c:v>
                </c:pt>
                <c:pt idx="10">
                  <c:v>26.1</c:v>
                </c:pt>
                <c:pt idx="11">
                  <c:v>21</c:v>
                </c:pt>
              </c:numCache>
            </c:numRef>
          </c:val>
          <c:smooth val="0"/>
          <c:extLst>
            <c:ext xmlns:c16="http://schemas.microsoft.com/office/drawing/2014/chart" uri="{C3380CC4-5D6E-409C-BE32-E72D297353CC}">
              <c16:uniqueId val="{00000001-D277-4E81-B6CB-DA906E197FB3}"/>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D4AD-4965-A468-6D779976CD87}"/>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D4AD-4965-A468-6D779976CD87}"/>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D4AD-4965-A468-6D779976CD87}"/>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D4AD-4965-A468-6D779976CD87}"/>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D4AD-4965-A468-6D779976CD87}"/>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D4AD-4965-A468-6D779976CD87}"/>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D4AD-4965-A468-6D779976CD87}"/>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D4AD-4965-A468-6D779976CD87}"/>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D4AD-4965-A468-6D779976CD87}"/>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D4AD-4965-A468-6D779976CD87}"/>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D4AD-4965-A468-6D779976CD87}"/>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D4AD-4965-A468-6D779976CD87}"/>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40.4</c:v>
                </c:pt>
                <c:pt idx="2">
                  <c:v>45.9</c:v>
                </c:pt>
                <c:pt idx="3">
                  <c:v>35.700000000000003</c:v>
                </c:pt>
                <c:pt idx="5">
                  <c:v>26.5</c:v>
                </c:pt>
                <c:pt idx="6">
                  <c:v>37.700000000000003</c:v>
                </c:pt>
                <c:pt idx="7">
                  <c:v>44.9</c:v>
                </c:pt>
                <c:pt idx="8">
                  <c:v>59.7</c:v>
                </c:pt>
                <c:pt idx="10">
                  <c:v>12</c:v>
                </c:pt>
                <c:pt idx="11">
                  <c:v>48.6</c:v>
                </c:pt>
                <c:pt idx="12">
                  <c:v>44.2</c:v>
                </c:pt>
                <c:pt idx="13">
                  <c:v>28.8</c:v>
                </c:pt>
              </c:numCache>
            </c:numRef>
          </c:val>
          <c:extLst>
            <c:ext xmlns:c16="http://schemas.microsoft.com/office/drawing/2014/chart" uri="{C3380CC4-5D6E-409C-BE32-E72D297353CC}">
              <c16:uniqueId val="{00000018-D4AD-4965-A468-6D779976CD87}"/>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FED4-48E4-9CD0-8C66BBAFEE0E}"/>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52.4</c:v>
                </c:pt>
                <c:pt idx="1">
                  <c:v>40.4</c:v>
                </c:pt>
              </c:numCache>
            </c:numRef>
          </c:val>
          <c:smooth val="0"/>
          <c:extLst>
            <c:ext xmlns:c16="http://schemas.microsoft.com/office/drawing/2014/chart" uri="{C3380CC4-5D6E-409C-BE32-E72D297353CC}">
              <c16:uniqueId val="{00000001-FED4-48E4-9CD0-8C66BBAFEE0E}"/>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EC71-4BD5-8A68-87D9721FDA7A}"/>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EC71-4BD5-8A68-87D9721FDA7A}"/>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EC71-4BD5-8A68-87D9721FDA7A}"/>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EC71-4BD5-8A68-87D9721FDA7A}"/>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EC71-4BD5-8A68-87D9721FDA7A}"/>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EC71-4BD5-8A68-87D9721FDA7A}"/>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EC71-4BD5-8A68-87D9721FDA7A}"/>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EC71-4BD5-8A68-87D9721FDA7A}"/>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EC71-4BD5-8A68-87D9721FDA7A}"/>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EC71-4BD5-8A68-87D9721FDA7A}"/>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EC71-4BD5-8A68-87D9721FDA7A}"/>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EC71-4BD5-8A68-87D9721FDA7A}"/>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5.5</c:v>
                </c:pt>
                <c:pt idx="2">
                  <c:v>9</c:v>
                </c:pt>
                <c:pt idx="3">
                  <c:v>2.2000000000000002</c:v>
                </c:pt>
                <c:pt idx="5">
                  <c:v>7.2</c:v>
                </c:pt>
                <c:pt idx="6">
                  <c:v>6.7</c:v>
                </c:pt>
                <c:pt idx="7">
                  <c:v>2.4</c:v>
                </c:pt>
                <c:pt idx="8">
                  <c:v>4.2</c:v>
                </c:pt>
                <c:pt idx="10">
                  <c:v>1.3</c:v>
                </c:pt>
                <c:pt idx="11">
                  <c:v>6.8</c:v>
                </c:pt>
                <c:pt idx="12">
                  <c:v>4.3</c:v>
                </c:pt>
                <c:pt idx="13">
                  <c:v>2.8</c:v>
                </c:pt>
              </c:numCache>
            </c:numRef>
          </c:val>
          <c:extLst>
            <c:ext xmlns:c16="http://schemas.microsoft.com/office/drawing/2014/chart" uri="{C3380CC4-5D6E-409C-BE32-E72D297353CC}">
              <c16:uniqueId val="{00000018-EC71-4BD5-8A68-87D9721FDA7A}"/>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4653-490B-9FAD-9193EF8C9C8D}"/>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21.9</c:v>
                </c:pt>
                <c:pt idx="2">
                  <c:v>20.6</c:v>
                </c:pt>
                <c:pt idx="3">
                  <c:v>17</c:v>
                </c:pt>
                <c:pt idx="4">
                  <c:v>14.7</c:v>
                </c:pt>
                <c:pt idx="5">
                  <c:v>17.100000000000001</c:v>
                </c:pt>
                <c:pt idx="6">
                  <c:v>16.3</c:v>
                </c:pt>
                <c:pt idx="8">
                  <c:v>13.6</c:v>
                </c:pt>
                <c:pt idx="9">
                  <c:v>14.5</c:v>
                </c:pt>
                <c:pt idx="10">
                  <c:v>15.1</c:v>
                </c:pt>
                <c:pt idx="11">
                  <c:v>11.1</c:v>
                </c:pt>
                <c:pt idx="12">
                  <c:v>9.6999999999999993</c:v>
                </c:pt>
                <c:pt idx="13">
                  <c:v>5.5</c:v>
                </c:pt>
              </c:numCache>
            </c:numRef>
          </c:val>
          <c:smooth val="0"/>
          <c:extLst>
            <c:ext xmlns:c16="http://schemas.microsoft.com/office/drawing/2014/chart" uri="{C3380CC4-5D6E-409C-BE32-E72D297353CC}">
              <c16:uniqueId val="{00000001-4653-490B-9FAD-9193EF8C9C8D}"/>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E0E1-49FD-B2F4-B09CB165170F}"/>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E0E1-49FD-B2F4-B09CB165170F}"/>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E0E1-49FD-B2F4-B09CB165170F}"/>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E0E1-49FD-B2F4-B09CB165170F}"/>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E0E1-49FD-B2F4-B09CB165170F}"/>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E0E1-49FD-B2F4-B09CB165170F}"/>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E0E1-49FD-B2F4-B09CB165170F}"/>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E0E1-49FD-B2F4-B09CB165170F}"/>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E0E1-49FD-B2F4-B09CB165170F}"/>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E0E1-49FD-B2F4-B09CB165170F}"/>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E0E1-49FD-B2F4-B09CB165170F}"/>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E0E1-49FD-B2F4-B09CB165170F}"/>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13.2</c:v>
                </c:pt>
                <c:pt idx="2">
                  <c:v>16.399999999999999</c:v>
                </c:pt>
                <c:pt idx="3">
                  <c:v>10.3</c:v>
                </c:pt>
                <c:pt idx="5">
                  <c:v>6.5</c:v>
                </c:pt>
                <c:pt idx="6">
                  <c:v>9.3000000000000007</c:v>
                </c:pt>
                <c:pt idx="7">
                  <c:v>15.3</c:v>
                </c:pt>
                <c:pt idx="8">
                  <c:v>25.9</c:v>
                </c:pt>
                <c:pt idx="10">
                  <c:v>3.3</c:v>
                </c:pt>
                <c:pt idx="11">
                  <c:v>17.7</c:v>
                </c:pt>
                <c:pt idx="12">
                  <c:v>10.6</c:v>
                </c:pt>
                <c:pt idx="13">
                  <c:v>8.1</c:v>
                </c:pt>
              </c:numCache>
            </c:numRef>
          </c:val>
          <c:extLst>
            <c:ext xmlns:c16="http://schemas.microsoft.com/office/drawing/2014/chart" uri="{C3380CC4-5D6E-409C-BE32-E72D297353CC}">
              <c16:uniqueId val="{00000018-E0E1-49FD-B2F4-B09CB165170F}"/>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DBE6-4773-AC6E-1D4C71425AE0}"/>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31.6</c:v>
                </c:pt>
                <c:pt idx="2">
                  <c:v>31</c:v>
                </c:pt>
                <c:pt idx="3">
                  <c:v>28.4</c:v>
                </c:pt>
                <c:pt idx="4">
                  <c:v>22.4</c:v>
                </c:pt>
                <c:pt idx="5">
                  <c:v>25.9</c:v>
                </c:pt>
                <c:pt idx="6">
                  <c:v>28</c:v>
                </c:pt>
                <c:pt idx="8">
                  <c:v>23.7</c:v>
                </c:pt>
                <c:pt idx="9">
                  <c:v>25.5</c:v>
                </c:pt>
                <c:pt idx="10">
                  <c:v>27.2</c:v>
                </c:pt>
                <c:pt idx="11">
                  <c:v>21.8</c:v>
                </c:pt>
                <c:pt idx="12">
                  <c:v>19.399999999999999</c:v>
                </c:pt>
                <c:pt idx="13">
                  <c:v>13.2</c:v>
                </c:pt>
              </c:numCache>
            </c:numRef>
          </c:val>
          <c:smooth val="0"/>
          <c:extLst>
            <c:ext xmlns:c16="http://schemas.microsoft.com/office/drawing/2014/chart" uri="{C3380CC4-5D6E-409C-BE32-E72D297353CC}">
              <c16:uniqueId val="{00000001-DBE6-4773-AC6E-1D4C71425AE0}"/>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A8D3-4011-8489-15622EB5DE93}"/>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A8D3-4011-8489-15622EB5DE93}"/>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A8D3-4011-8489-15622EB5DE93}"/>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A8D3-4011-8489-15622EB5DE93}"/>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A8D3-4011-8489-15622EB5DE93}"/>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A8D3-4011-8489-15622EB5DE93}"/>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A8D3-4011-8489-15622EB5DE93}"/>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A8D3-4011-8489-15622EB5DE93}"/>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A8D3-4011-8489-15622EB5DE93}"/>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A8D3-4011-8489-15622EB5DE93}"/>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A8D3-4011-8489-15622EB5DE93}"/>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A8D3-4011-8489-15622EB5DE93}"/>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28.2</c:v>
                </c:pt>
                <c:pt idx="2">
                  <c:v>30.4</c:v>
                </c:pt>
                <c:pt idx="3">
                  <c:v>26.2</c:v>
                </c:pt>
                <c:pt idx="5">
                  <c:v>16.2</c:v>
                </c:pt>
                <c:pt idx="6">
                  <c:v>24.8</c:v>
                </c:pt>
                <c:pt idx="7">
                  <c:v>32.200000000000003</c:v>
                </c:pt>
                <c:pt idx="8">
                  <c:v>46.6</c:v>
                </c:pt>
                <c:pt idx="10">
                  <c:v>8.6999999999999993</c:v>
                </c:pt>
                <c:pt idx="11">
                  <c:v>33.6</c:v>
                </c:pt>
                <c:pt idx="12">
                  <c:v>29.5</c:v>
                </c:pt>
                <c:pt idx="13">
                  <c:v>23.2</c:v>
                </c:pt>
              </c:numCache>
            </c:numRef>
          </c:val>
          <c:extLst>
            <c:ext xmlns:c16="http://schemas.microsoft.com/office/drawing/2014/chart" uri="{C3380CC4-5D6E-409C-BE32-E72D297353CC}">
              <c16:uniqueId val="{00000018-A8D3-4011-8489-15622EB5DE93}"/>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6FEB-43AC-BB3F-5470C00B0076}"/>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50.7</c:v>
                </c:pt>
                <c:pt idx="2">
                  <c:v>49.3</c:v>
                </c:pt>
                <c:pt idx="3">
                  <c:v>46</c:v>
                </c:pt>
                <c:pt idx="4">
                  <c:v>37.5</c:v>
                </c:pt>
                <c:pt idx="5">
                  <c:v>42.1</c:v>
                </c:pt>
                <c:pt idx="6">
                  <c:v>47.6</c:v>
                </c:pt>
                <c:pt idx="8">
                  <c:v>44.5</c:v>
                </c:pt>
                <c:pt idx="9">
                  <c:v>46.5</c:v>
                </c:pt>
                <c:pt idx="10">
                  <c:v>44.9</c:v>
                </c:pt>
                <c:pt idx="11">
                  <c:v>37.700000000000003</c:v>
                </c:pt>
                <c:pt idx="12">
                  <c:v>37.200000000000003</c:v>
                </c:pt>
                <c:pt idx="13">
                  <c:v>28.2</c:v>
                </c:pt>
              </c:numCache>
            </c:numRef>
          </c:val>
          <c:smooth val="0"/>
          <c:extLst>
            <c:ext xmlns:c16="http://schemas.microsoft.com/office/drawing/2014/chart" uri="{C3380CC4-5D6E-409C-BE32-E72D297353CC}">
              <c16:uniqueId val="{00000001-6FEB-43AC-BB3F-5470C00B0076}"/>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1834-4DF4-9D75-CB96246FC8C9}"/>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1834-4DF4-9D75-CB96246FC8C9}"/>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1834-4DF4-9D75-CB96246FC8C9}"/>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1834-4DF4-9D75-CB96246FC8C9}"/>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1834-4DF4-9D75-CB96246FC8C9}"/>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1834-4DF4-9D75-CB96246FC8C9}"/>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1834-4DF4-9D75-CB96246FC8C9}"/>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1834-4DF4-9D75-CB96246FC8C9}"/>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1834-4DF4-9D75-CB96246FC8C9}"/>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1834-4DF4-9D75-CB96246FC8C9}"/>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1834-4DF4-9D75-CB96246FC8C9}"/>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1834-4DF4-9D75-CB96246FC8C9}"/>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11.6</c:v>
                </c:pt>
                <c:pt idx="2">
                  <c:v>11.6</c:v>
                </c:pt>
                <c:pt idx="3">
                  <c:v>11.8</c:v>
                </c:pt>
                <c:pt idx="8">
                  <c:v>15.6</c:v>
                </c:pt>
                <c:pt idx="11">
                  <c:v>10.1</c:v>
                </c:pt>
              </c:numCache>
            </c:numRef>
          </c:val>
          <c:extLst>
            <c:ext xmlns:c16="http://schemas.microsoft.com/office/drawing/2014/chart" uri="{C3380CC4-5D6E-409C-BE32-E72D297353CC}">
              <c16:uniqueId val="{00000018-1834-4DF4-9D75-CB96246FC8C9}"/>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3CB1-49B4-9EF0-04772E486F7F}"/>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3CB1-49B4-9EF0-04772E486F7F}"/>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3CB1-49B4-9EF0-04772E486F7F}"/>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3CB1-49B4-9EF0-04772E486F7F}"/>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3CB1-49B4-9EF0-04772E486F7F}"/>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3CB1-49B4-9EF0-04772E486F7F}"/>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3CB1-49B4-9EF0-04772E486F7F}"/>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3CB1-49B4-9EF0-04772E486F7F}"/>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3CB1-49B4-9EF0-04772E486F7F}"/>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3CB1-49B4-9EF0-04772E486F7F}"/>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3CB1-49B4-9EF0-04772E486F7F}"/>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3CB1-49B4-9EF0-04772E486F7F}"/>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1.6</c:v>
                </c:pt>
                <c:pt idx="2">
                  <c:v>2.5</c:v>
                </c:pt>
                <c:pt idx="3">
                  <c:v>0.7</c:v>
                </c:pt>
                <c:pt idx="5">
                  <c:v>1.9</c:v>
                </c:pt>
                <c:pt idx="6">
                  <c:v>1.1000000000000001</c:v>
                </c:pt>
                <c:pt idx="7">
                  <c:v>0.5</c:v>
                </c:pt>
                <c:pt idx="8">
                  <c:v>3</c:v>
                </c:pt>
                <c:pt idx="10">
                  <c:v>0</c:v>
                </c:pt>
                <c:pt idx="11">
                  <c:v>1.7</c:v>
                </c:pt>
                <c:pt idx="12">
                  <c:v>1.6</c:v>
                </c:pt>
                <c:pt idx="13">
                  <c:v>1.5</c:v>
                </c:pt>
              </c:numCache>
            </c:numRef>
          </c:val>
          <c:extLst>
            <c:ext xmlns:c16="http://schemas.microsoft.com/office/drawing/2014/chart" uri="{C3380CC4-5D6E-409C-BE32-E72D297353CC}">
              <c16:uniqueId val="{00000018-3CB1-49B4-9EF0-04772E486F7F}"/>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8D89-4D13-8F62-CEE0C820C185}"/>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15.5</c:v>
                </c:pt>
                <c:pt idx="2">
                  <c:v>15.1</c:v>
                </c:pt>
                <c:pt idx="3">
                  <c:v>16.7</c:v>
                </c:pt>
                <c:pt idx="4">
                  <c:v>18.5</c:v>
                </c:pt>
                <c:pt idx="5">
                  <c:v>13.5</c:v>
                </c:pt>
                <c:pt idx="6">
                  <c:v>13.2</c:v>
                </c:pt>
                <c:pt idx="8">
                  <c:v>14.8</c:v>
                </c:pt>
                <c:pt idx="9">
                  <c:v>11.1</c:v>
                </c:pt>
                <c:pt idx="10">
                  <c:v>18.2</c:v>
                </c:pt>
                <c:pt idx="11">
                  <c:v>21.7</c:v>
                </c:pt>
                <c:pt idx="12">
                  <c:v>13.2</c:v>
                </c:pt>
                <c:pt idx="13">
                  <c:v>11.6</c:v>
                </c:pt>
              </c:numCache>
            </c:numRef>
          </c:val>
          <c:smooth val="0"/>
          <c:extLst>
            <c:ext xmlns:c16="http://schemas.microsoft.com/office/drawing/2014/chart" uri="{C3380CC4-5D6E-409C-BE32-E72D297353CC}">
              <c16:uniqueId val="{00000001-8D89-4D13-8F62-CEE0C820C185}"/>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23ED-44F8-9874-479EB017935D}"/>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23ED-44F8-9874-479EB017935D}"/>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23ED-44F8-9874-479EB017935D}"/>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23ED-44F8-9874-479EB017935D}"/>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23ED-44F8-9874-479EB017935D}"/>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23ED-44F8-9874-479EB017935D}"/>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23ED-44F8-9874-479EB017935D}"/>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23ED-44F8-9874-479EB017935D}"/>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23ED-44F8-9874-479EB017935D}"/>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23ED-44F8-9874-479EB017935D}"/>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23ED-44F8-9874-479EB017935D}"/>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23ED-44F8-9874-479EB017935D}"/>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55.2</c:v>
                </c:pt>
                <c:pt idx="2">
                  <c:v>68.3</c:v>
                </c:pt>
                <c:pt idx="3">
                  <c:v>41.3</c:v>
                </c:pt>
                <c:pt idx="8">
                  <c:v>44</c:v>
                </c:pt>
                <c:pt idx="11">
                  <c:v>56.8</c:v>
                </c:pt>
              </c:numCache>
            </c:numRef>
          </c:val>
          <c:extLst>
            <c:ext xmlns:c16="http://schemas.microsoft.com/office/drawing/2014/chart" uri="{C3380CC4-5D6E-409C-BE32-E72D297353CC}">
              <c16:uniqueId val="{00000018-23ED-44F8-9874-479EB017935D}"/>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3B73-47FA-8099-357E017E6C4E}"/>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47.6</c:v>
                </c:pt>
                <c:pt idx="2">
                  <c:v>62.5</c:v>
                </c:pt>
                <c:pt idx="3">
                  <c:v>70.5</c:v>
                </c:pt>
                <c:pt idx="4">
                  <c:v>64.8</c:v>
                </c:pt>
                <c:pt idx="5">
                  <c:v>64.3</c:v>
                </c:pt>
                <c:pt idx="6">
                  <c:v>70.2</c:v>
                </c:pt>
                <c:pt idx="8">
                  <c:v>64.400000000000006</c:v>
                </c:pt>
                <c:pt idx="9">
                  <c:v>62.8</c:v>
                </c:pt>
                <c:pt idx="10">
                  <c:v>59.6</c:v>
                </c:pt>
                <c:pt idx="11">
                  <c:v>57.8</c:v>
                </c:pt>
                <c:pt idx="12">
                  <c:v>55.9</c:v>
                </c:pt>
                <c:pt idx="13">
                  <c:v>55.2</c:v>
                </c:pt>
              </c:numCache>
            </c:numRef>
          </c:val>
          <c:smooth val="0"/>
          <c:extLst>
            <c:ext xmlns:c16="http://schemas.microsoft.com/office/drawing/2014/chart" uri="{C3380CC4-5D6E-409C-BE32-E72D297353CC}">
              <c16:uniqueId val="{00000001-3B73-47FA-8099-357E017E6C4E}"/>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6847-46A7-A989-DD0515043D99}"/>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6847-46A7-A989-DD0515043D99}"/>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6847-46A7-A989-DD0515043D99}"/>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6847-46A7-A989-DD0515043D99}"/>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6847-46A7-A989-DD0515043D99}"/>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6847-46A7-A989-DD0515043D99}"/>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6847-46A7-A989-DD0515043D99}"/>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6847-46A7-A989-DD0515043D99}"/>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6847-46A7-A989-DD0515043D99}"/>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6847-46A7-A989-DD0515043D99}"/>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6847-46A7-A989-DD0515043D99}"/>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6847-46A7-A989-DD0515043D99}"/>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13.5</c:v>
                </c:pt>
                <c:pt idx="2">
                  <c:v>10.9</c:v>
                </c:pt>
                <c:pt idx="3">
                  <c:v>16.3</c:v>
                </c:pt>
                <c:pt idx="8">
                  <c:v>25</c:v>
                </c:pt>
                <c:pt idx="11">
                  <c:v>11.5</c:v>
                </c:pt>
              </c:numCache>
            </c:numRef>
          </c:val>
          <c:extLst>
            <c:ext xmlns:c16="http://schemas.microsoft.com/office/drawing/2014/chart" uri="{C3380CC4-5D6E-409C-BE32-E72D297353CC}">
              <c16:uniqueId val="{00000018-6847-46A7-A989-DD0515043D99}"/>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22C4-468A-9156-F4C95EA465BB}"/>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19.8</c:v>
                </c:pt>
                <c:pt idx="2">
                  <c:v>9.6999999999999993</c:v>
                </c:pt>
                <c:pt idx="3">
                  <c:v>11.2</c:v>
                </c:pt>
                <c:pt idx="4">
                  <c:v>10</c:v>
                </c:pt>
                <c:pt idx="5">
                  <c:v>11.3</c:v>
                </c:pt>
                <c:pt idx="6">
                  <c:v>8.8000000000000007</c:v>
                </c:pt>
                <c:pt idx="8">
                  <c:v>12.2</c:v>
                </c:pt>
                <c:pt idx="9">
                  <c:v>9.6999999999999993</c:v>
                </c:pt>
                <c:pt idx="10">
                  <c:v>14.8</c:v>
                </c:pt>
                <c:pt idx="11">
                  <c:v>14.9</c:v>
                </c:pt>
                <c:pt idx="12">
                  <c:v>11.2</c:v>
                </c:pt>
                <c:pt idx="13">
                  <c:v>13.5</c:v>
                </c:pt>
              </c:numCache>
            </c:numRef>
          </c:val>
          <c:smooth val="0"/>
          <c:extLst>
            <c:ext xmlns:c16="http://schemas.microsoft.com/office/drawing/2014/chart" uri="{C3380CC4-5D6E-409C-BE32-E72D297353CC}">
              <c16:uniqueId val="{00000001-22C4-468A-9156-F4C95EA465BB}"/>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FDE9-47AF-B63F-BB2EAE11896E}"/>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FDE9-47AF-B63F-BB2EAE11896E}"/>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FDE9-47AF-B63F-BB2EAE11896E}"/>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FDE9-47AF-B63F-BB2EAE11896E}"/>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FDE9-47AF-B63F-BB2EAE11896E}"/>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FDE9-47AF-B63F-BB2EAE11896E}"/>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FDE9-47AF-B63F-BB2EAE11896E}"/>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FDE9-47AF-B63F-BB2EAE11896E}"/>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FDE9-47AF-B63F-BB2EAE11896E}"/>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FDE9-47AF-B63F-BB2EAE11896E}"/>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FDE9-47AF-B63F-BB2EAE11896E}"/>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FDE9-47AF-B63F-BB2EAE11896E}"/>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7.3</c:v>
                </c:pt>
                <c:pt idx="2">
                  <c:v>0.9</c:v>
                </c:pt>
                <c:pt idx="3">
                  <c:v>14</c:v>
                </c:pt>
                <c:pt idx="8">
                  <c:v>9.8000000000000007</c:v>
                </c:pt>
                <c:pt idx="11">
                  <c:v>7.9</c:v>
                </c:pt>
              </c:numCache>
            </c:numRef>
          </c:val>
          <c:extLst>
            <c:ext xmlns:c16="http://schemas.microsoft.com/office/drawing/2014/chart" uri="{C3380CC4-5D6E-409C-BE32-E72D297353CC}">
              <c16:uniqueId val="{00000018-FDE9-47AF-B63F-BB2EAE11896E}"/>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7FA0-4CF0-8D51-7FC14F2B2C81}"/>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0.3</c:v>
                </c:pt>
                <c:pt idx="1">
                  <c:v>2</c:v>
                </c:pt>
                <c:pt idx="2">
                  <c:v>7.3</c:v>
                </c:pt>
              </c:numCache>
            </c:numRef>
          </c:val>
          <c:smooth val="0"/>
          <c:extLst>
            <c:ext xmlns:c16="http://schemas.microsoft.com/office/drawing/2014/chart" uri="{C3380CC4-5D6E-409C-BE32-E72D297353CC}">
              <c16:uniqueId val="{00000001-7FA0-4CF0-8D51-7FC14F2B2C81}"/>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CAC3-4F82-93C8-AF497406FA79}"/>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CAC3-4F82-93C8-AF497406FA79}"/>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CAC3-4F82-93C8-AF497406FA79}"/>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CAC3-4F82-93C8-AF497406FA79}"/>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CAC3-4F82-93C8-AF497406FA79}"/>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CAC3-4F82-93C8-AF497406FA79}"/>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CAC3-4F82-93C8-AF497406FA79}"/>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CAC3-4F82-93C8-AF497406FA79}"/>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CAC3-4F82-93C8-AF497406FA79}"/>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CAC3-4F82-93C8-AF497406FA79}"/>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CAC3-4F82-93C8-AF497406FA79}"/>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CAC3-4F82-93C8-AF497406FA79}"/>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5.5</c:v>
                </c:pt>
                <c:pt idx="2">
                  <c:v>2</c:v>
                </c:pt>
                <c:pt idx="3">
                  <c:v>9.1999999999999993</c:v>
                </c:pt>
                <c:pt idx="8">
                  <c:v>4.9000000000000004</c:v>
                </c:pt>
                <c:pt idx="11">
                  <c:v>6.1</c:v>
                </c:pt>
              </c:numCache>
            </c:numRef>
          </c:val>
          <c:extLst>
            <c:ext xmlns:c16="http://schemas.microsoft.com/office/drawing/2014/chart" uri="{C3380CC4-5D6E-409C-BE32-E72D297353CC}">
              <c16:uniqueId val="{00000018-CAC3-4F82-93C8-AF497406FA79}"/>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4BB4-445E-A238-BEA760A781FA}"/>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5.6</c:v>
                </c:pt>
                <c:pt idx="1">
                  <c:v>8</c:v>
                </c:pt>
                <c:pt idx="2">
                  <c:v>5.5</c:v>
                </c:pt>
              </c:numCache>
            </c:numRef>
          </c:val>
          <c:smooth val="0"/>
          <c:extLst>
            <c:ext xmlns:c16="http://schemas.microsoft.com/office/drawing/2014/chart" uri="{C3380CC4-5D6E-409C-BE32-E72D297353CC}">
              <c16:uniqueId val="{00000001-4BB4-445E-A238-BEA760A781FA}"/>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9A91-4495-BF00-63E01280CEAE}"/>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9A91-4495-BF00-63E01280CEAE}"/>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9A91-4495-BF00-63E01280CEAE}"/>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9A91-4495-BF00-63E01280CEAE}"/>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9A91-4495-BF00-63E01280CEAE}"/>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9A91-4495-BF00-63E01280CEAE}"/>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9A91-4495-BF00-63E01280CEAE}"/>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9A91-4495-BF00-63E01280CEAE}"/>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9A91-4495-BF00-63E01280CEAE}"/>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9A91-4495-BF00-63E01280CEAE}"/>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9A91-4495-BF00-63E01280CEAE}"/>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9A91-4495-BF00-63E01280CEAE}"/>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26.4</c:v>
                </c:pt>
                <c:pt idx="2">
                  <c:v>13.8</c:v>
                </c:pt>
                <c:pt idx="3">
                  <c:v>39.5</c:v>
                </c:pt>
                <c:pt idx="8">
                  <c:v>39.700000000000003</c:v>
                </c:pt>
                <c:pt idx="11">
                  <c:v>25.5</c:v>
                </c:pt>
              </c:numCache>
            </c:numRef>
          </c:val>
          <c:extLst>
            <c:ext xmlns:c16="http://schemas.microsoft.com/office/drawing/2014/chart" uri="{C3380CC4-5D6E-409C-BE32-E72D297353CC}">
              <c16:uniqueId val="{00000018-9A91-4495-BF00-63E01280CEAE}"/>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6F78-48B3-8A16-502CA9F240E6}"/>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Sheet1!$A$2:$A$13</c:f>
              <c:numCache>
                <c:formatCode>General</c:formatCode>
                <c:ptCount val="14"/>
                <c:pt idx="0">
                  <c:v>1995</c:v>
                </c:pt>
                <c:pt idx="1">
                  <c:v>1997</c:v>
                </c:pt>
                <c:pt idx="2">
                  <c:v>1999</c:v>
                </c:pt>
                <c:pt idx="3">
                  <c:v>2001</c:v>
                </c:pt>
                <c:pt idx="4">
                  <c:v>2003</c:v>
                </c:pt>
                <c:pt idx="5">
                  <c:v>2005</c:v>
                </c:pt>
                <c:pt idx="6">
                  <c:v>2007</c:v>
                </c:pt>
                <c:pt idx="7">
                  <c:v>2009</c:v>
                </c:pt>
                <c:pt idx="8">
                  <c:v>2011</c:v>
                </c:pt>
                <c:pt idx="9">
                  <c:v>2013</c:v>
                </c:pt>
                <c:pt idx="10">
                  <c:v>2015</c:v>
                </c:pt>
                <c:pt idx="11">
                  <c:v>2017</c:v>
                </c:pt>
              </c:numCache>
            </c:numRef>
          </c:cat>
          <c:val>
            <c:numRef>
              <c:f>Sheet1!$B$2:$B$13</c:f>
              <c:numCache>
                <c:formatCode>General</c:formatCode>
                <c:ptCount val="14"/>
                <c:pt idx="0">
                  <c:v>11</c:v>
                </c:pt>
                <c:pt idx="1">
                  <c:v>10.1</c:v>
                </c:pt>
                <c:pt idx="2">
                  <c:v>5.9</c:v>
                </c:pt>
                <c:pt idx="3">
                  <c:v>4.4000000000000004</c:v>
                </c:pt>
                <c:pt idx="4">
                  <c:v>3.5</c:v>
                </c:pt>
                <c:pt idx="6">
                  <c:v>3.7</c:v>
                </c:pt>
                <c:pt idx="7">
                  <c:v>4.5999999999999996</c:v>
                </c:pt>
                <c:pt idx="8">
                  <c:v>3.7</c:v>
                </c:pt>
                <c:pt idx="9">
                  <c:v>2.9</c:v>
                </c:pt>
                <c:pt idx="10">
                  <c:v>2.9</c:v>
                </c:pt>
                <c:pt idx="11">
                  <c:v>1.6</c:v>
                </c:pt>
              </c:numCache>
            </c:numRef>
          </c:val>
          <c:smooth val="0"/>
          <c:extLst>
            <c:ext xmlns:c16="http://schemas.microsoft.com/office/drawing/2014/chart" uri="{C3380CC4-5D6E-409C-BE32-E72D297353CC}">
              <c16:uniqueId val="{00000001-6F78-48B3-8A16-502CA9F240E6}"/>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A66A-4EC8-B449-CE2B760DAAA5}"/>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20.7</c:v>
                </c:pt>
                <c:pt idx="1">
                  <c:v>21.1</c:v>
                </c:pt>
                <c:pt idx="2">
                  <c:v>26.4</c:v>
                </c:pt>
              </c:numCache>
            </c:numRef>
          </c:val>
          <c:smooth val="0"/>
          <c:extLst>
            <c:ext xmlns:c16="http://schemas.microsoft.com/office/drawing/2014/chart" uri="{C3380CC4-5D6E-409C-BE32-E72D297353CC}">
              <c16:uniqueId val="{00000001-A66A-4EC8-B449-CE2B760DAAA5}"/>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9846-4156-A4D5-6145E77BDD78}"/>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9846-4156-A4D5-6145E77BDD78}"/>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9846-4156-A4D5-6145E77BDD78}"/>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9846-4156-A4D5-6145E77BDD78}"/>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9846-4156-A4D5-6145E77BDD78}"/>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9846-4156-A4D5-6145E77BDD78}"/>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9846-4156-A4D5-6145E77BDD78}"/>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9846-4156-A4D5-6145E77BDD78}"/>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9846-4156-A4D5-6145E77BDD78}"/>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9846-4156-A4D5-6145E77BDD78}"/>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9846-4156-A4D5-6145E77BDD78}"/>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9846-4156-A4D5-6145E77BDD78}"/>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7</c:v>
                </c:pt>
                <c:pt idx="2">
                  <c:v>4.3</c:v>
                </c:pt>
                <c:pt idx="3">
                  <c:v>9.9</c:v>
                </c:pt>
                <c:pt idx="8">
                  <c:v>10.7</c:v>
                </c:pt>
                <c:pt idx="11">
                  <c:v>7.6</c:v>
                </c:pt>
              </c:numCache>
            </c:numRef>
          </c:val>
          <c:extLst>
            <c:ext xmlns:c16="http://schemas.microsoft.com/office/drawing/2014/chart" uri="{C3380CC4-5D6E-409C-BE32-E72D297353CC}">
              <c16:uniqueId val="{00000018-9846-4156-A4D5-6145E77BDD78}"/>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163-46F5-A836-123F4C7E3625}"/>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6.7</c:v>
                </c:pt>
                <c:pt idx="1">
                  <c:v>7.5</c:v>
                </c:pt>
                <c:pt idx="2">
                  <c:v>7</c:v>
                </c:pt>
              </c:numCache>
            </c:numRef>
          </c:val>
          <c:smooth val="0"/>
          <c:extLst>
            <c:ext xmlns:c16="http://schemas.microsoft.com/office/drawing/2014/chart" uri="{C3380CC4-5D6E-409C-BE32-E72D297353CC}">
              <c16:uniqueId val="{00000001-E163-46F5-A836-123F4C7E3625}"/>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DEFE-4DBD-B31E-B3C94DFAAE69}"/>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DEFE-4DBD-B31E-B3C94DFAAE69}"/>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DEFE-4DBD-B31E-B3C94DFAAE69}"/>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DEFE-4DBD-B31E-B3C94DFAAE69}"/>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DEFE-4DBD-B31E-B3C94DFAAE69}"/>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DEFE-4DBD-B31E-B3C94DFAAE69}"/>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DEFE-4DBD-B31E-B3C94DFAAE69}"/>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DEFE-4DBD-B31E-B3C94DFAAE69}"/>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DEFE-4DBD-B31E-B3C94DFAAE69}"/>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DEFE-4DBD-B31E-B3C94DFAAE69}"/>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DEFE-4DBD-B31E-B3C94DFAAE69}"/>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DEFE-4DBD-B31E-B3C94DFAAE69}"/>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18.600000000000001</c:v>
                </c:pt>
                <c:pt idx="2">
                  <c:v>14.8</c:v>
                </c:pt>
                <c:pt idx="3">
                  <c:v>22.8</c:v>
                </c:pt>
                <c:pt idx="8">
                  <c:v>15.3</c:v>
                </c:pt>
                <c:pt idx="11">
                  <c:v>17.5</c:v>
                </c:pt>
              </c:numCache>
            </c:numRef>
          </c:val>
          <c:extLst>
            <c:ext xmlns:c16="http://schemas.microsoft.com/office/drawing/2014/chart" uri="{C3380CC4-5D6E-409C-BE32-E72D297353CC}">
              <c16:uniqueId val="{00000018-DEFE-4DBD-B31E-B3C94DFAAE69}"/>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5325-4C57-BAEF-EEE9E9AEE0C1}"/>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24.4</c:v>
                </c:pt>
                <c:pt idx="2">
                  <c:v>17</c:v>
                </c:pt>
                <c:pt idx="3">
                  <c:v>13.8</c:v>
                </c:pt>
                <c:pt idx="4">
                  <c:v>16.3</c:v>
                </c:pt>
                <c:pt idx="5">
                  <c:v>16.399999999999999</c:v>
                </c:pt>
                <c:pt idx="6">
                  <c:v>14.6</c:v>
                </c:pt>
                <c:pt idx="8">
                  <c:v>19</c:v>
                </c:pt>
                <c:pt idx="9">
                  <c:v>19.5</c:v>
                </c:pt>
                <c:pt idx="10">
                  <c:v>21.2</c:v>
                </c:pt>
                <c:pt idx="11">
                  <c:v>20.8</c:v>
                </c:pt>
                <c:pt idx="12">
                  <c:v>17.100000000000001</c:v>
                </c:pt>
                <c:pt idx="13">
                  <c:v>18.600000000000001</c:v>
                </c:pt>
              </c:numCache>
            </c:numRef>
          </c:val>
          <c:smooth val="0"/>
          <c:extLst>
            <c:ext xmlns:c16="http://schemas.microsoft.com/office/drawing/2014/chart" uri="{C3380CC4-5D6E-409C-BE32-E72D297353CC}">
              <c16:uniqueId val="{00000001-5325-4C57-BAEF-EEE9E9AEE0C1}"/>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9BB6-41B5-A844-99DA1FC53ABC}"/>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9BB6-41B5-A844-99DA1FC53ABC}"/>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9BB6-41B5-A844-99DA1FC53ABC}"/>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9BB6-41B5-A844-99DA1FC53ABC}"/>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9BB6-41B5-A844-99DA1FC53ABC}"/>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9BB6-41B5-A844-99DA1FC53ABC}"/>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9BB6-41B5-A844-99DA1FC53ABC}"/>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9BB6-41B5-A844-99DA1FC53ABC}"/>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9BB6-41B5-A844-99DA1FC53ABC}"/>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9BB6-41B5-A844-99DA1FC53ABC}"/>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9BB6-41B5-A844-99DA1FC53ABC}"/>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9BB6-41B5-A844-99DA1FC53ABC}"/>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16.100000000000001</c:v>
                </c:pt>
                <c:pt idx="2">
                  <c:v>17.399999999999999</c:v>
                </c:pt>
                <c:pt idx="3">
                  <c:v>14.7</c:v>
                </c:pt>
                <c:pt idx="5">
                  <c:v>17.5</c:v>
                </c:pt>
                <c:pt idx="6">
                  <c:v>21.8</c:v>
                </c:pt>
                <c:pt idx="7">
                  <c:v>9.3000000000000007</c:v>
                </c:pt>
                <c:pt idx="8">
                  <c:v>14.6</c:v>
                </c:pt>
                <c:pt idx="10">
                  <c:v>13.4</c:v>
                </c:pt>
                <c:pt idx="11">
                  <c:v>18.100000000000001</c:v>
                </c:pt>
                <c:pt idx="12">
                  <c:v>15.3</c:v>
                </c:pt>
                <c:pt idx="13">
                  <c:v>9.1</c:v>
                </c:pt>
              </c:numCache>
            </c:numRef>
          </c:val>
          <c:extLst>
            <c:ext xmlns:c16="http://schemas.microsoft.com/office/drawing/2014/chart" uri="{C3380CC4-5D6E-409C-BE32-E72D297353CC}">
              <c16:uniqueId val="{00000018-9BB6-41B5-A844-99DA1FC53ABC}"/>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64C-4421-BD1E-EB468608FD0B}"/>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9.6999999999999993</c:v>
                </c:pt>
                <c:pt idx="1">
                  <c:v>15</c:v>
                </c:pt>
                <c:pt idx="2">
                  <c:v>14.7</c:v>
                </c:pt>
                <c:pt idx="4">
                  <c:v>15</c:v>
                </c:pt>
                <c:pt idx="5">
                  <c:v>17.3</c:v>
                </c:pt>
                <c:pt idx="6">
                  <c:v>17.3</c:v>
                </c:pt>
                <c:pt idx="7">
                  <c:v>14.6</c:v>
                </c:pt>
                <c:pt idx="8">
                  <c:v>13.7</c:v>
                </c:pt>
                <c:pt idx="9">
                  <c:v>16.100000000000001</c:v>
                </c:pt>
              </c:numCache>
            </c:numRef>
          </c:val>
          <c:smooth val="0"/>
          <c:extLst>
            <c:ext xmlns:c16="http://schemas.microsoft.com/office/drawing/2014/chart" uri="{C3380CC4-5D6E-409C-BE32-E72D297353CC}">
              <c16:uniqueId val="{00000001-E64C-4421-BD1E-EB468608FD0B}"/>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570B-47DD-9440-88DB691CEB34}"/>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570B-47DD-9440-88DB691CEB34}"/>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570B-47DD-9440-88DB691CEB34}"/>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570B-47DD-9440-88DB691CEB34}"/>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570B-47DD-9440-88DB691CEB34}"/>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570B-47DD-9440-88DB691CEB34}"/>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570B-47DD-9440-88DB691CEB34}"/>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570B-47DD-9440-88DB691CEB34}"/>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570B-47DD-9440-88DB691CEB34}"/>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570B-47DD-9440-88DB691CEB34}"/>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570B-47DD-9440-88DB691CEB34}"/>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570B-47DD-9440-88DB691CEB34}"/>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17</c:v>
                </c:pt>
                <c:pt idx="2">
                  <c:v>16</c:v>
                </c:pt>
                <c:pt idx="3">
                  <c:v>18</c:v>
                </c:pt>
                <c:pt idx="5">
                  <c:v>17.2</c:v>
                </c:pt>
                <c:pt idx="6">
                  <c:v>15.5</c:v>
                </c:pt>
                <c:pt idx="7">
                  <c:v>18.600000000000001</c:v>
                </c:pt>
                <c:pt idx="8">
                  <c:v>16</c:v>
                </c:pt>
                <c:pt idx="10">
                  <c:v>10.1</c:v>
                </c:pt>
                <c:pt idx="11">
                  <c:v>17.399999999999999</c:v>
                </c:pt>
                <c:pt idx="12">
                  <c:v>16.899999999999999</c:v>
                </c:pt>
                <c:pt idx="13">
                  <c:v>18.8</c:v>
                </c:pt>
              </c:numCache>
            </c:numRef>
          </c:val>
          <c:extLst>
            <c:ext xmlns:c16="http://schemas.microsoft.com/office/drawing/2014/chart" uri="{C3380CC4-5D6E-409C-BE32-E72D297353CC}">
              <c16:uniqueId val="{00000018-570B-47DD-9440-88DB691CEB34}"/>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3BE-47D6-8BEE-0A837C655BD6}"/>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15.7</c:v>
                </c:pt>
                <c:pt idx="1">
                  <c:v>16.8</c:v>
                </c:pt>
                <c:pt idx="2">
                  <c:v>18.2</c:v>
                </c:pt>
                <c:pt idx="4">
                  <c:v>18.2</c:v>
                </c:pt>
                <c:pt idx="5">
                  <c:v>19.3</c:v>
                </c:pt>
                <c:pt idx="6">
                  <c:v>17.7</c:v>
                </c:pt>
                <c:pt idx="7">
                  <c:v>18.100000000000001</c:v>
                </c:pt>
                <c:pt idx="8">
                  <c:v>16.8</c:v>
                </c:pt>
                <c:pt idx="9">
                  <c:v>17</c:v>
                </c:pt>
              </c:numCache>
            </c:numRef>
          </c:val>
          <c:smooth val="0"/>
          <c:extLst>
            <c:ext xmlns:c16="http://schemas.microsoft.com/office/drawing/2014/chart" uri="{C3380CC4-5D6E-409C-BE32-E72D297353CC}">
              <c16:uniqueId val="{00000001-E3BE-47D6-8BEE-0A837C655BD6}"/>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A6D5-49DA-B1D2-8603DA9DD76C}"/>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A6D5-49DA-B1D2-8603DA9DD76C}"/>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A6D5-49DA-B1D2-8603DA9DD76C}"/>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A6D5-49DA-B1D2-8603DA9DD76C}"/>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A6D5-49DA-B1D2-8603DA9DD76C}"/>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A6D5-49DA-B1D2-8603DA9DD76C}"/>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A6D5-49DA-B1D2-8603DA9DD76C}"/>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A6D5-49DA-B1D2-8603DA9DD76C}"/>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A6D5-49DA-B1D2-8603DA9DD76C}"/>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A6D5-49DA-B1D2-8603DA9DD76C}"/>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A6D5-49DA-B1D2-8603DA9DD76C}"/>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A6D5-49DA-B1D2-8603DA9DD76C}"/>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29.8</c:v>
                </c:pt>
                <c:pt idx="2">
                  <c:v>26.4</c:v>
                </c:pt>
                <c:pt idx="3">
                  <c:v>32.9</c:v>
                </c:pt>
                <c:pt idx="5">
                  <c:v>30.7</c:v>
                </c:pt>
                <c:pt idx="6">
                  <c:v>32</c:v>
                </c:pt>
                <c:pt idx="7">
                  <c:v>25.4</c:v>
                </c:pt>
                <c:pt idx="8">
                  <c:v>30.1</c:v>
                </c:pt>
                <c:pt idx="10">
                  <c:v>36.700000000000003</c:v>
                </c:pt>
                <c:pt idx="11">
                  <c:v>28.2</c:v>
                </c:pt>
                <c:pt idx="12">
                  <c:v>27.9</c:v>
                </c:pt>
                <c:pt idx="13">
                  <c:v>32.4</c:v>
                </c:pt>
              </c:numCache>
            </c:numRef>
          </c:val>
          <c:extLst>
            <c:ext xmlns:c16="http://schemas.microsoft.com/office/drawing/2014/chart" uri="{C3380CC4-5D6E-409C-BE32-E72D297353CC}">
              <c16:uniqueId val="{00000018-A6D5-49DA-B1D2-8603DA9DD76C}"/>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2646-4283-807A-9951994925B6}"/>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2646-4283-807A-9951994925B6}"/>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2646-4283-807A-9951994925B6}"/>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2646-4283-807A-9951994925B6}"/>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2646-4283-807A-9951994925B6}"/>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2646-4283-807A-9951994925B6}"/>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2646-4283-807A-9951994925B6}"/>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2646-4283-807A-9951994925B6}"/>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2646-4283-807A-9951994925B6}"/>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2646-4283-807A-9951994925B6}"/>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2646-4283-807A-9951994925B6}"/>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2646-4283-807A-9951994925B6}"/>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4.5999999999999996</c:v>
                </c:pt>
                <c:pt idx="2">
                  <c:v>7</c:v>
                </c:pt>
                <c:pt idx="3">
                  <c:v>2</c:v>
                </c:pt>
                <c:pt idx="5">
                  <c:v>2.6</c:v>
                </c:pt>
                <c:pt idx="6">
                  <c:v>3.1</c:v>
                </c:pt>
                <c:pt idx="7">
                  <c:v>4.0999999999999996</c:v>
                </c:pt>
                <c:pt idx="8">
                  <c:v>9.6999999999999993</c:v>
                </c:pt>
                <c:pt idx="10">
                  <c:v>2.5</c:v>
                </c:pt>
                <c:pt idx="11">
                  <c:v>3.8</c:v>
                </c:pt>
                <c:pt idx="12">
                  <c:v>5.2</c:v>
                </c:pt>
                <c:pt idx="13">
                  <c:v>5.6</c:v>
                </c:pt>
              </c:numCache>
            </c:numRef>
          </c:val>
          <c:extLst>
            <c:ext xmlns:c16="http://schemas.microsoft.com/office/drawing/2014/chart" uri="{C3380CC4-5D6E-409C-BE32-E72D297353CC}">
              <c16:uniqueId val="{00000018-2646-4283-807A-9951994925B6}"/>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6461-472A-81CE-540F41549F3D}"/>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27.7</c:v>
                </c:pt>
                <c:pt idx="2">
                  <c:v>22.3</c:v>
                </c:pt>
                <c:pt idx="3">
                  <c:v>21.2</c:v>
                </c:pt>
                <c:pt idx="4">
                  <c:v>25.5</c:v>
                </c:pt>
                <c:pt idx="5">
                  <c:v>27.6</c:v>
                </c:pt>
                <c:pt idx="6">
                  <c:v>25</c:v>
                </c:pt>
                <c:pt idx="8">
                  <c:v>26.8</c:v>
                </c:pt>
                <c:pt idx="9">
                  <c:v>27.8</c:v>
                </c:pt>
                <c:pt idx="10">
                  <c:v>26</c:v>
                </c:pt>
                <c:pt idx="11">
                  <c:v>28</c:v>
                </c:pt>
                <c:pt idx="12">
                  <c:v>26.2</c:v>
                </c:pt>
                <c:pt idx="13">
                  <c:v>29.8</c:v>
                </c:pt>
              </c:numCache>
            </c:numRef>
          </c:val>
          <c:smooth val="0"/>
          <c:extLst>
            <c:ext xmlns:c16="http://schemas.microsoft.com/office/drawing/2014/chart" uri="{C3380CC4-5D6E-409C-BE32-E72D297353CC}">
              <c16:uniqueId val="{00000001-6461-472A-81CE-540F41549F3D}"/>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D232-44A4-923F-53DA1D993B1C}"/>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D232-44A4-923F-53DA1D993B1C}"/>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D232-44A4-923F-53DA1D993B1C}"/>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D232-44A4-923F-53DA1D993B1C}"/>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D232-44A4-923F-53DA1D993B1C}"/>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D232-44A4-923F-53DA1D993B1C}"/>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D232-44A4-923F-53DA1D993B1C}"/>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D232-44A4-923F-53DA1D993B1C}"/>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D232-44A4-923F-53DA1D993B1C}"/>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D232-44A4-923F-53DA1D993B1C}"/>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D232-44A4-923F-53DA1D993B1C}"/>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D232-44A4-923F-53DA1D993B1C}"/>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42.8</c:v>
                </c:pt>
                <c:pt idx="2">
                  <c:v>34.299999999999997</c:v>
                </c:pt>
                <c:pt idx="3">
                  <c:v>51.1</c:v>
                </c:pt>
                <c:pt idx="5">
                  <c:v>40.6</c:v>
                </c:pt>
                <c:pt idx="6">
                  <c:v>47.8</c:v>
                </c:pt>
                <c:pt idx="7">
                  <c:v>41.6</c:v>
                </c:pt>
                <c:pt idx="8">
                  <c:v>41.2</c:v>
                </c:pt>
                <c:pt idx="10">
                  <c:v>42.8</c:v>
                </c:pt>
                <c:pt idx="11">
                  <c:v>39.299999999999997</c:v>
                </c:pt>
                <c:pt idx="12">
                  <c:v>49.5</c:v>
                </c:pt>
                <c:pt idx="13">
                  <c:v>45.3</c:v>
                </c:pt>
              </c:numCache>
            </c:numRef>
          </c:val>
          <c:extLst>
            <c:ext xmlns:c16="http://schemas.microsoft.com/office/drawing/2014/chart" uri="{C3380CC4-5D6E-409C-BE32-E72D297353CC}">
              <c16:uniqueId val="{00000018-D232-44A4-923F-53DA1D993B1C}"/>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21E0-4F95-ABD3-3D5F8CA63482}"/>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34.5</c:v>
                </c:pt>
                <c:pt idx="2">
                  <c:v>33.9</c:v>
                </c:pt>
                <c:pt idx="3">
                  <c:v>35.6</c:v>
                </c:pt>
                <c:pt idx="4">
                  <c:v>39.200000000000003</c:v>
                </c:pt>
                <c:pt idx="5">
                  <c:v>41.8</c:v>
                </c:pt>
                <c:pt idx="6">
                  <c:v>39.5</c:v>
                </c:pt>
                <c:pt idx="8">
                  <c:v>43.1</c:v>
                </c:pt>
                <c:pt idx="9">
                  <c:v>44</c:v>
                </c:pt>
                <c:pt idx="10">
                  <c:v>42.2</c:v>
                </c:pt>
                <c:pt idx="11">
                  <c:v>42.8</c:v>
                </c:pt>
                <c:pt idx="12">
                  <c:v>45.1</c:v>
                </c:pt>
                <c:pt idx="13">
                  <c:v>42.8</c:v>
                </c:pt>
              </c:numCache>
            </c:numRef>
          </c:val>
          <c:smooth val="0"/>
          <c:extLst>
            <c:ext xmlns:c16="http://schemas.microsoft.com/office/drawing/2014/chart" uri="{C3380CC4-5D6E-409C-BE32-E72D297353CC}">
              <c16:uniqueId val="{00000001-21E0-4F95-ABD3-3D5F8CA63482}"/>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68B2-4485-B187-DB1ED1269DBA}"/>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68B2-4485-B187-DB1ED1269DBA}"/>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68B2-4485-B187-DB1ED1269DBA}"/>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68B2-4485-B187-DB1ED1269DBA}"/>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68B2-4485-B187-DB1ED1269DBA}"/>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68B2-4485-B187-DB1ED1269DBA}"/>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68B2-4485-B187-DB1ED1269DBA}"/>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68B2-4485-B187-DB1ED1269DBA}"/>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68B2-4485-B187-DB1ED1269DBA}"/>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68B2-4485-B187-DB1ED1269DBA}"/>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68B2-4485-B187-DB1ED1269DBA}"/>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68B2-4485-B187-DB1ED1269DBA}"/>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27.8</c:v>
                </c:pt>
                <c:pt idx="2">
                  <c:v>25.5</c:v>
                </c:pt>
                <c:pt idx="3">
                  <c:v>30.3</c:v>
                </c:pt>
                <c:pt idx="5">
                  <c:v>27.2</c:v>
                </c:pt>
                <c:pt idx="6">
                  <c:v>28.7</c:v>
                </c:pt>
                <c:pt idx="7">
                  <c:v>30.2</c:v>
                </c:pt>
                <c:pt idx="8">
                  <c:v>24.2</c:v>
                </c:pt>
                <c:pt idx="10">
                  <c:v>38.5</c:v>
                </c:pt>
                <c:pt idx="11">
                  <c:v>26</c:v>
                </c:pt>
                <c:pt idx="12">
                  <c:v>29.3</c:v>
                </c:pt>
                <c:pt idx="13">
                  <c:v>22.8</c:v>
                </c:pt>
              </c:numCache>
            </c:numRef>
          </c:val>
          <c:extLst>
            <c:ext xmlns:c16="http://schemas.microsoft.com/office/drawing/2014/chart" uri="{C3380CC4-5D6E-409C-BE32-E72D297353CC}">
              <c16:uniqueId val="{00000018-68B2-4485-B187-DB1ED1269DBA}"/>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B7C0-4592-B38E-4299D55C6A3C}"/>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18.3</c:v>
                </c:pt>
                <c:pt idx="1">
                  <c:v>18.3</c:v>
                </c:pt>
                <c:pt idx="2">
                  <c:v>19.600000000000001</c:v>
                </c:pt>
                <c:pt idx="4">
                  <c:v>20.100000000000001</c:v>
                </c:pt>
                <c:pt idx="5">
                  <c:v>20.100000000000001</c:v>
                </c:pt>
                <c:pt idx="6">
                  <c:v>16.2</c:v>
                </c:pt>
                <c:pt idx="7">
                  <c:v>19.2</c:v>
                </c:pt>
                <c:pt idx="8">
                  <c:v>24.2</c:v>
                </c:pt>
                <c:pt idx="9">
                  <c:v>27.8</c:v>
                </c:pt>
              </c:numCache>
            </c:numRef>
          </c:val>
          <c:smooth val="0"/>
          <c:extLst>
            <c:ext xmlns:c16="http://schemas.microsoft.com/office/drawing/2014/chart" uri="{C3380CC4-5D6E-409C-BE32-E72D297353CC}">
              <c16:uniqueId val="{00000001-B7C0-4592-B38E-4299D55C6A3C}"/>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6B6F-45E3-A8C5-808C248ADBE1}"/>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6B6F-45E3-A8C5-808C248ADBE1}"/>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6B6F-45E3-A8C5-808C248ADBE1}"/>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6B6F-45E3-A8C5-808C248ADBE1}"/>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6B6F-45E3-A8C5-808C248ADBE1}"/>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6B6F-45E3-A8C5-808C248ADBE1}"/>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6B6F-45E3-A8C5-808C248ADBE1}"/>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6B6F-45E3-A8C5-808C248ADBE1}"/>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6B6F-45E3-A8C5-808C248ADBE1}"/>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6B6F-45E3-A8C5-808C248ADBE1}"/>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6B6F-45E3-A8C5-808C248ADBE1}"/>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6B6F-45E3-A8C5-808C248ADBE1}"/>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16.399999999999999</c:v>
                </c:pt>
                <c:pt idx="2">
                  <c:v>17.899999999999999</c:v>
                </c:pt>
                <c:pt idx="3">
                  <c:v>14.8</c:v>
                </c:pt>
                <c:pt idx="5">
                  <c:v>15.3</c:v>
                </c:pt>
                <c:pt idx="6">
                  <c:v>17.399999999999999</c:v>
                </c:pt>
                <c:pt idx="7">
                  <c:v>13</c:v>
                </c:pt>
                <c:pt idx="8">
                  <c:v>19.399999999999999</c:v>
                </c:pt>
                <c:pt idx="10">
                  <c:v>7.9</c:v>
                </c:pt>
                <c:pt idx="11">
                  <c:v>18</c:v>
                </c:pt>
                <c:pt idx="12">
                  <c:v>19.399999999999999</c:v>
                </c:pt>
                <c:pt idx="13">
                  <c:v>11.8</c:v>
                </c:pt>
              </c:numCache>
            </c:numRef>
          </c:val>
          <c:extLst>
            <c:ext xmlns:c16="http://schemas.microsoft.com/office/drawing/2014/chart" uri="{C3380CC4-5D6E-409C-BE32-E72D297353CC}">
              <c16:uniqueId val="{00000018-6B6F-45E3-A8C5-808C248ADBE1}"/>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6350-4E61-A7EE-2611907FA032}"/>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22.7</c:v>
                </c:pt>
                <c:pt idx="1">
                  <c:v>23.1</c:v>
                </c:pt>
                <c:pt idx="2">
                  <c:v>26</c:v>
                </c:pt>
                <c:pt idx="4">
                  <c:v>21.5</c:v>
                </c:pt>
                <c:pt idx="5">
                  <c:v>19.5</c:v>
                </c:pt>
                <c:pt idx="6">
                  <c:v>20.5</c:v>
                </c:pt>
                <c:pt idx="7">
                  <c:v>18.7</c:v>
                </c:pt>
                <c:pt idx="8">
                  <c:v>19.3</c:v>
                </c:pt>
                <c:pt idx="9">
                  <c:v>16.399999999999999</c:v>
                </c:pt>
              </c:numCache>
            </c:numRef>
          </c:val>
          <c:smooth val="0"/>
          <c:extLst>
            <c:ext xmlns:c16="http://schemas.microsoft.com/office/drawing/2014/chart" uri="{C3380CC4-5D6E-409C-BE32-E72D297353CC}">
              <c16:uniqueId val="{00000001-6350-4E61-A7EE-2611907FA032}"/>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258B-41BB-8479-6484BAEAC9FC}"/>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258B-41BB-8479-6484BAEAC9FC}"/>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258B-41BB-8479-6484BAEAC9FC}"/>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258B-41BB-8479-6484BAEAC9FC}"/>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258B-41BB-8479-6484BAEAC9FC}"/>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258B-41BB-8479-6484BAEAC9FC}"/>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258B-41BB-8479-6484BAEAC9FC}"/>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258B-41BB-8479-6484BAEAC9FC}"/>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258B-41BB-8479-6484BAEAC9FC}"/>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258B-41BB-8479-6484BAEAC9FC}"/>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258B-41BB-8479-6484BAEAC9FC}"/>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258B-41BB-8479-6484BAEAC9FC}"/>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7.9</c:v>
                </c:pt>
                <c:pt idx="2">
                  <c:v>8.1</c:v>
                </c:pt>
                <c:pt idx="3">
                  <c:v>7.7</c:v>
                </c:pt>
                <c:pt idx="5">
                  <c:v>8</c:v>
                </c:pt>
                <c:pt idx="6">
                  <c:v>8.6999999999999993</c:v>
                </c:pt>
                <c:pt idx="7">
                  <c:v>4.9000000000000004</c:v>
                </c:pt>
                <c:pt idx="8">
                  <c:v>9.1999999999999993</c:v>
                </c:pt>
                <c:pt idx="10">
                  <c:v>3.7</c:v>
                </c:pt>
                <c:pt idx="11">
                  <c:v>8.9</c:v>
                </c:pt>
                <c:pt idx="12">
                  <c:v>11.2</c:v>
                </c:pt>
                <c:pt idx="13">
                  <c:v>2.6</c:v>
                </c:pt>
              </c:numCache>
            </c:numRef>
          </c:val>
          <c:extLst>
            <c:ext xmlns:c16="http://schemas.microsoft.com/office/drawing/2014/chart" uri="{C3380CC4-5D6E-409C-BE32-E72D297353CC}">
              <c16:uniqueId val="{00000018-258B-41BB-8479-6484BAEAC9FC}"/>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8D44-47DC-A59A-BA784E84AD98}"/>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7.3</c:v>
                </c:pt>
                <c:pt idx="1">
                  <c:v>8</c:v>
                </c:pt>
                <c:pt idx="2">
                  <c:v>8.5</c:v>
                </c:pt>
                <c:pt idx="4">
                  <c:v>7.8</c:v>
                </c:pt>
                <c:pt idx="5">
                  <c:v>8.5</c:v>
                </c:pt>
                <c:pt idx="6">
                  <c:v>7</c:v>
                </c:pt>
                <c:pt idx="7">
                  <c:v>6.7</c:v>
                </c:pt>
                <c:pt idx="8">
                  <c:v>8.5</c:v>
                </c:pt>
                <c:pt idx="9">
                  <c:v>7.9</c:v>
                </c:pt>
              </c:numCache>
            </c:numRef>
          </c:val>
          <c:smooth val="0"/>
          <c:extLst>
            <c:ext xmlns:c16="http://schemas.microsoft.com/office/drawing/2014/chart" uri="{C3380CC4-5D6E-409C-BE32-E72D297353CC}">
              <c16:uniqueId val="{00000001-8D44-47DC-A59A-BA784E84AD98}"/>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ADDA-4642-B884-92801B0C02A9}"/>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ADDA-4642-B884-92801B0C02A9}"/>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ADDA-4642-B884-92801B0C02A9}"/>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ADDA-4642-B884-92801B0C02A9}"/>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ADDA-4642-B884-92801B0C02A9}"/>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ADDA-4642-B884-92801B0C02A9}"/>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ADDA-4642-B884-92801B0C02A9}"/>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ADDA-4642-B884-92801B0C02A9}"/>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ADDA-4642-B884-92801B0C02A9}"/>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ADDA-4642-B884-92801B0C02A9}"/>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ADDA-4642-B884-92801B0C02A9}"/>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ADDA-4642-B884-92801B0C02A9}"/>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51.8</c:v>
                </c:pt>
                <c:pt idx="2">
                  <c:v>54.8</c:v>
                </c:pt>
                <c:pt idx="3">
                  <c:v>48.9</c:v>
                </c:pt>
                <c:pt idx="5">
                  <c:v>55.2</c:v>
                </c:pt>
                <c:pt idx="6">
                  <c:v>47.7</c:v>
                </c:pt>
                <c:pt idx="7">
                  <c:v>51.5</c:v>
                </c:pt>
                <c:pt idx="8">
                  <c:v>53.1</c:v>
                </c:pt>
                <c:pt idx="10">
                  <c:v>53.2</c:v>
                </c:pt>
                <c:pt idx="11">
                  <c:v>51.1</c:v>
                </c:pt>
                <c:pt idx="12">
                  <c:v>45.7</c:v>
                </c:pt>
                <c:pt idx="13">
                  <c:v>58.7</c:v>
                </c:pt>
              </c:numCache>
            </c:numRef>
          </c:val>
          <c:extLst>
            <c:ext xmlns:c16="http://schemas.microsoft.com/office/drawing/2014/chart" uri="{C3380CC4-5D6E-409C-BE32-E72D297353CC}">
              <c16:uniqueId val="{00000018-ADDA-4642-B884-92801B0C02A9}"/>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1CEF-4418-87F8-42A477989719}"/>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1CEF-4418-87F8-42A477989719}"/>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1CEF-4418-87F8-42A477989719}"/>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1CEF-4418-87F8-42A477989719}"/>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1CEF-4418-87F8-42A477989719}"/>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1CEF-4418-87F8-42A477989719}"/>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1CEF-4418-87F8-42A477989719}"/>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1CEF-4418-87F8-42A477989719}"/>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1CEF-4418-87F8-42A477989719}"/>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1CEF-4418-87F8-42A477989719}"/>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1CEF-4418-87F8-42A477989719}"/>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1CEF-4418-87F8-42A477989719}"/>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6.9</c:v>
                </c:pt>
                <c:pt idx="2">
                  <c:v>7.6</c:v>
                </c:pt>
                <c:pt idx="3">
                  <c:v>6.2</c:v>
                </c:pt>
                <c:pt idx="5">
                  <c:v>6.3</c:v>
                </c:pt>
                <c:pt idx="6">
                  <c:v>7.1</c:v>
                </c:pt>
                <c:pt idx="7">
                  <c:v>6.8</c:v>
                </c:pt>
                <c:pt idx="8">
                  <c:v>7.9</c:v>
                </c:pt>
                <c:pt idx="10">
                  <c:v>2.6</c:v>
                </c:pt>
                <c:pt idx="11">
                  <c:v>5.7</c:v>
                </c:pt>
                <c:pt idx="12">
                  <c:v>12.2</c:v>
                </c:pt>
                <c:pt idx="13">
                  <c:v>5.0999999999999996</c:v>
                </c:pt>
              </c:numCache>
            </c:numRef>
          </c:val>
          <c:extLst>
            <c:ext xmlns:c16="http://schemas.microsoft.com/office/drawing/2014/chart" uri="{C3380CC4-5D6E-409C-BE32-E72D297353CC}">
              <c16:uniqueId val="{00000018-1CEF-4418-87F8-42A477989719}"/>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B2B0-4E88-A842-887D7265D188}"/>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56</c:v>
                </c:pt>
                <c:pt idx="1">
                  <c:v>51</c:v>
                </c:pt>
                <c:pt idx="2">
                  <c:v>48.9</c:v>
                </c:pt>
                <c:pt idx="4">
                  <c:v>52.4</c:v>
                </c:pt>
                <c:pt idx="5">
                  <c:v>50.8</c:v>
                </c:pt>
                <c:pt idx="6">
                  <c:v>54.9</c:v>
                </c:pt>
                <c:pt idx="7">
                  <c:v>51.9</c:v>
                </c:pt>
                <c:pt idx="8">
                  <c:v>56.9</c:v>
                </c:pt>
                <c:pt idx="9">
                  <c:v>51.8</c:v>
                </c:pt>
              </c:numCache>
            </c:numRef>
          </c:val>
          <c:smooth val="0"/>
          <c:extLst>
            <c:ext xmlns:c16="http://schemas.microsoft.com/office/drawing/2014/chart" uri="{C3380CC4-5D6E-409C-BE32-E72D297353CC}">
              <c16:uniqueId val="{00000001-B2B0-4E88-A842-887D7265D188}"/>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81AA-4A7D-BD9D-833DD8B86C01}"/>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81AA-4A7D-BD9D-833DD8B86C01}"/>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81AA-4A7D-BD9D-833DD8B86C01}"/>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81AA-4A7D-BD9D-833DD8B86C01}"/>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81AA-4A7D-BD9D-833DD8B86C01}"/>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81AA-4A7D-BD9D-833DD8B86C01}"/>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81AA-4A7D-BD9D-833DD8B86C01}"/>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81AA-4A7D-BD9D-833DD8B86C01}"/>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81AA-4A7D-BD9D-833DD8B86C01}"/>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81AA-4A7D-BD9D-833DD8B86C01}"/>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81AA-4A7D-BD9D-833DD8B86C01}"/>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81AA-4A7D-BD9D-833DD8B86C01}"/>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25.3</c:v>
                </c:pt>
                <c:pt idx="2">
                  <c:v>26.9</c:v>
                </c:pt>
                <c:pt idx="3">
                  <c:v>23.8</c:v>
                </c:pt>
                <c:pt idx="5">
                  <c:v>24</c:v>
                </c:pt>
                <c:pt idx="6">
                  <c:v>24.5</c:v>
                </c:pt>
                <c:pt idx="7">
                  <c:v>26.9</c:v>
                </c:pt>
                <c:pt idx="8">
                  <c:v>27.1</c:v>
                </c:pt>
                <c:pt idx="10">
                  <c:v>25.2</c:v>
                </c:pt>
                <c:pt idx="11">
                  <c:v>24.7</c:v>
                </c:pt>
                <c:pt idx="12">
                  <c:v>23.7</c:v>
                </c:pt>
                <c:pt idx="13">
                  <c:v>27.1</c:v>
                </c:pt>
              </c:numCache>
            </c:numRef>
          </c:val>
          <c:extLst>
            <c:ext xmlns:c16="http://schemas.microsoft.com/office/drawing/2014/chart" uri="{C3380CC4-5D6E-409C-BE32-E72D297353CC}">
              <c16:uniqueId val="{00000018-81AA-4A7D-BD9D-833DD8B86C01}"/>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2AC7-4D2C-AD42-17EE40547795}"/>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31</c:v>
                </c:pt>
                <c:pt idx="1">
                  <c:v>27.2</c:v>
                </c:pt>
                <c:pt idx="2">
                  <c:v>26.8</c:v>
                </c:pt>
                <c:pt idx="4">
                  <c:v>28.3</c:v>
                </c:pt>
                <c:pt idx="5">
                  <c:v>24.7</c:v>
                </c:pt>
                <c:pt idx="6">
                  <c:v>28</c:v>
                </c:pt>
                <c:pt idx="7">
                  <c:v>25.9</c:v>
                </c:pt>
                <c:pt idx="8">
                  <c:v>32.200000000000003</c:v>
                </c:pt>
                <c:pt idx="9">
                  <c:v>25.3</c:v>
                </c:pt>
              </c:numCache>
            </c:numRef>
          </c:val>
          <c:smooth val="0"/>
          <c:extLst>
            <c:ext xmlns:c16="http://schemas.microsoft.com/office/drawing/2014/chart" uri="{C3380CC4-5D6E-409C-BE32-E72D297353CC}">
              <c16:uniqueId val="{00000001-2AC7-4D2C-AD42-17EE40547795}"/>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52AE-429A-ACD4-3A89392AFA99}"/>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52AE-429A-ACD4-3A89392AFA99}"/>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52AE-429A-ACD4-3A89392AFA99}"/>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52AE-429A-ACD4-3A89392AFA99}"/>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52AE-429A-ACD4-3A89392AFA99}"/>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52AE-429A-ACD4-3A89392AFA99}"/>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52AE-429A-ACD4-3A89392AFA99}"/>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52AE-429A-ACD4-3A89392AFA99}"/>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52AE-429A-ACD4-3A89392AFA99}"/>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52AE-429A-ACD4-3A89392AFA99}"/>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52AE-429A-ACD4-3A89392AFA99}"/>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52AE-429A-ACD4-3A89392AFA99}"/>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16.8</c:v>
                </c:pt>
                <c:pt idx="2">
                  <c:v>18.8</c:v>
                </c:pt>
                <c:pt idx="3">
                  <c:v>14.8</c:v>
                </c:pt>
                <c:pt idx="5">
                  <c:v>17.8</c:v>
                </c:pt>
                <c:pt idx="6">
                  <c:v>16.2</c:v>
                </c:pt>
                <c:pt idx="7">
                  <c:v>16.100000000000001</c:v>
                </c:pt>
                <c:pt idx="8">
                  <c:v>17.100000000000001</c:v>
                </c:pt>
                <c:pt idx="10">
                  <c:v>17.3</c:v>
                </c:pt>
                <c:pt idx="11">
                  <c:v>17.399999999999999</c:v>
                </c:pt>
                <c:pt idx="12">
                  <c:v>15.4</c:v>
                </c:pt>
                <c:pt idx="13">
                  <c:v>14.4</c:v>
                </c:pt>
              </c:numCache>
            </c:numRef>
          </c:val>
          <c:extLst>
            <c:ext xmlns:c16="http://schemas.microsoft.com/office/drawing/2014/chart" uri="{C3380CC4-5D6E-409C-BE32-E72D297353CC}">
              <c16:uniqueId val="{00000018-52AE-429A-ACD4-3A89392AFA99}"/>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2C5E-4FF7-B0FD-5EC8C598086D}"/>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23.2</c:v>
                </c:pt>
                <c:pt idx="1">
                  <c:v>19.100000000000001</c:v>
                </c:pt>
                <c:pt idx="2">
                  <c:v>19.100000000000001</c:v>
                </c:pt>
                <c:pt idx="4">
                  <c:v>20.399999999999999</c:v>
                </c:pt>
                <c:pt idx="5">
                  <c:v>18.100000000000001</c:v>
                </c:pt>
                <c:pt idx="6">
                  <c:v>20.6</c:v>
                </c:pt>
                <c:pt idx="7">
                  <c:v>18.100000000000001</c:v>
                </c:pt>
                <c:pt idx="8">
                  <c:v>23</c:v>
                </c:pt>
                <c:pt idx="9">
                  <c:v>16.8</c:v>
                </c:pt>
              </c:numCache>
            </c:numRef>
          </c:val>
          <c:smooth val="0"/>
          <c:extLst>
            <c:ext xmlns:c16="http://schemas.microsoft.com/office/drawing/2014/chart" uri="{C3380CC4-5D6E-409C-BE32-E72D297353CC}">
              <c16:uniqueId val="{00000001-2C5E-4FF7-B0FD-5EC8C598086D}"/>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D30F-40F8-8065-F24006523428}"/>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D30F-40F8-8065-F24006523428}"/>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D30F-40F8-8065-F24006523428}"/>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D30F-40F8-8065-F24006523428}"/>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D30F-40F8-8065-F24006523428}"/>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D30F-40F8-8065-F24006523428}"/>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D30F-40F8-8065-F24006523428}"/>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D30F-40F8-8065-F24006523428}"/>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D30F-40F8-8065-F24006523428}"/>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D30F-40F8-8065-F24006523428}"/>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D30F-40F8-8065-F24006523428}"/>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D30F-40F8-8065-F24006523428}"/>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53.4</c:v>
                </c:pt>
                <c:pt idx="2">
                  <c:v>54.5</c:v>
                </c:pt>
                <c:pt idx="3">
                  <c:v>52.6</c:v>
                </c:pt>
                <c:pt idx="5">
                  <c:v>56.1</c:v>
                </c:pt>
                <c:pt idx="6">
                  <c:v>56</c:v>
                </c:pt>
                <c:pt idx="7">
                  <c:v>50.2</c:v>
                </c:pt>
                <c:pt idx="8">
                  <c:v>48.6</c:v>
                </c:pt>
                <c:pt idx="10">
                  <c:v>54.4</c:v>
                </c:pt>
                <c:pt idx="11">
                  <c:v>58.4</c:v>
                </c:pt>
                <c:pt idx="12">
                  <c:v>48.3</c:v>
                </c:pt>
                <c:pt idx="13">
                  <c:v>39.700000000000003</c:v>
                </c:pt>
              </c:numCache>
            </c:numRef>
          </c:val>
          <c:extLst>
            <c:ext xmlns:c16="http://schemas.microsoft.com/office/drawing/2014/chart" uri="{C3380CC4-5D6E-409C-BE32-E72D297353CC}">
              <c16:uniqueId val="{00000018-D30F-40F8-8065-F24006523428}"/>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A500-41D9-B633-C1BEDAB82241}"/>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47.3</c:v>
                </c:pt>
                <c:pt idx="1">
                  <c:v>49.3</c:v>
                </c:pt>
                <c:pt idx="2">
                  <c:v>48.4</c:v>
                </c:pt>
                <c:pt idx="4">
                  <c:v>47.9</c:v>
                </c:pt>
                <c:pt idx="5">
                  <c:v>47.7</c:v>
                </c:pt>
                <c:pt idx="6">
                  <c:v>49.3</c:v>
                </c:pt>
                <c:pt idx="7">
                  <c:v>48.7</c:v>
                </c:pt>
                <c:pt idx="8">
                  <c:v>45.1</c:v>
                </c:pt>
                <c:pt idx="9">
                  <c:v>53.4</c:v>
                </c:pt>
              </c:numCache>
            </c:numRef>
          </c:val>
          <c:smooth val="0"/>
          <c:extLst>
            <c:ext xmlns:c16="http://schemas.microsoft.com/office/drawing/2014/chart" uri="{C3380CC4-5D6E-409C-BE32-E72D297353CC}">
              <c16:uniqueId val="{00000001-A500-41D9-B633-C1BEDAB82241}"/>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6E70-4E59-80A3-CCDC504197DF}"/>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6E70-4E59-80A3-CCDC504197DF}"/>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6E70-4E59-80A3-CCDC504197DF}"/>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6E70-4E59-80A3-CCDC504197DF}"/>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6E70-4E59-80A3-CCDC504197DF}"/>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6E70-4E59-80A3-CCDC504197DF}"/>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6E70-4E59-80A3-CCDC504197DF}"/>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6E70-4E59-80A3-CCDC504197DF}"/>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6E70-4E59-80A3-CCDC504197DF}"/>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6E70-4E59-80A3-CCDC504197DF}"/>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6E70-4E59-80A3-CCDC504197DF}"/>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6E70-4E59-80A3-CCDC504197DF}"/>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45</c:v>
                </c:pt>
                <c:pt idx="2">
                  <c:v>41.5</c:v>
                </c:pt>
                <c:pt idx="3">
                  <c:v>48.4</c:v>
                </c:pt>
                <c:pt idx="5">
                  <c:v>48.4</c:v>
                </c:pt>
                <c:pt idx="6">
                  <c:v>41.8</c:v>
                </c:pt>
                <c:pt idx="7">
                  <c:v>44.9</c:v>
                </c:pt>
                <c:pt idx="8">
                  <c:v>43.2</c:v>
                </c:pt>
                <c:pt idx="10">
                  <c:v>43.7</c:v>
                </c:pt>
                <c:pt idx="11">
                  <c:v>50.1</c:v>
                </c:pt>
                <c:pt idx="12">
                  <c:v>44.5</c:v>
                </c:pt>
                <c:pt idx="13">
                  <c:v>28.2</c:v>
                </c:pt>
              </c:numCache>
            </c:numRef>
          </c:val>
          <c:extLst>
            <c:ext xmlns:c16="http://schemas.microsoft.com/office/drawing/2014/chart" uri="{C3380CC4-5D6E-409C-BE32-E72D297353CC}">
              <c16:uniqueId val="{00000018-6E70-4E59-80A3-CCDC504197DF}"/>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1F54-4F52-912C-D2565106D568}"/>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40.799999999999997</c:v>
                </c:pt>
                <c:pt idx="1">
                  <c:v>42.9</c:v>
                </c:pt>
                <c:pt idx="2">
                  <c:v>41.6</c:v>
                </c:pt>
                <c:pt idx="4">
                  <c:v>45.4</c:v>
                </c:pt>
                <c:pt idx="5">
                  <c:v>42</c:v>
                </c:pt>
                <c:pt idx="6">
                  <c:v>41.3</c:v>
                </c:pt>
                <c:pt idx="7">
                  <c:v>47.1</c:v>
                </c:pt>
                <c:pt idx="8">
                  <c:v>42.6</c:v>
                </c:pt>
                <c:pt idx="9">
                  <c:v>45</c:v>
                </c:pt>
              </c:numCache>
            </c:numRef>
          </c:val>
          <c:smooth val="0"/>
          <c:extLst>
            <c:ext xmlns:c16="http://schemas.microsoft.com/office/drawing/2014/chart" uri="{C3380CC4-5D6E-409C-BE32-E72D297353CC}">
              <c16:uniqueId val="{00000001-1F54-4F52-912C-D2565106D568}"/>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1DA6-48F5-A691-3B6BA3B01751}"/>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1DA6-48F5-A691-3B6BA3B01751}"/>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1DA6-48F5-A691-3B6BA3B01751}"/>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1DA6-48F5-A691-3B6BA3B01751}"/>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1DA6-48F5-A691-3B6BA3B01751}"/>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1DA6-48F5-A691-3B6BA3B01751}"/>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1DA6-48F5-A691-3B6BA3B01751}"/>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1DA6-48F5-A691-3B6BA3B01751}"/>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1DA6-48F5-A691-3B6BA3B01751}"/>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1DA6-48F5-A691-3B6BA3B01751}"/>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1DA6-48F5-A691-3B6BA3B01751}"/>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1DA6-48F5-A691-3B6BA3B01751}"/>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64.900000000000006</c:v>
                </c:pt>
                <c:pt idx="2">
                  <c:v>64.3</c:v>
                </c:pt>
                <c:pt idx="3">
                  <c:v>65.7</c:v>
                </c:pt>
                <c:pt idx="5">
                  <c:v>70</c:v>
                </c:pt>
                <c:pt idx="6">
                  <c:v>65</c:v>
                </c:pt>
                <c:pt idx="7">
                  <c:v>63.6</c:v>
                </c:pt>
                <c:pt idx="8">
                  <c:v>59.2</c:v>
                </c:pt>
                <c:pt idx="10">
                  <c:v>55.6</c:v>
                </c:pt>
                <c:pt idx="11">
                  <c:v>71.7</c:v>
                </c:pt>
                <c:pt idx="12">
                  <c:v>66.400000000000006</c:v>
                </c:pt>
                <c:pt idx="13">
                  <c:v>47.6</c:v>
                </c:pt>
              </c:numCache>
            </c:numRef>
          </c:val>
          <c:extLst>
            <c:ext xmlns:c16="http://schemas.microsoft.com/office/drawing/2014/chart" uri="{C3380CC4-5D6E-409C-BE32-E72D297353CC}">
              <c16:uniqueId val="{00000018-1DA6-48F5-A691-3B6BA3B01751}"/>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1E74-4DBF-ACDC-5DB76C601F01}"/>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Sheet1!$A$2:$A$13</c:f>
              <c:numCache>
                <c:formatCode>General</c:formatCode>
                <c:ptCount val="14"/>
                <c:pt idx="0">
                  <c:v>1995</c:v>
                </c:pt>
                <c:pt idx="1">
                  <c:v>1997</c:v>
                </c:pt>
                <c:pt idx="2">
                  <c:v>1999</c:v>
                </c:pt>
                <c:pt idx="3">
                  <c:v>2001</c:v>
                </c:pt>
                <c:pt idx="4">
                  <c:v>2003</c:v>
                </c:pt>
                <c:pt idx="5">
                  <c:v>2005</c:v>
                </c:pt>
                <c:pt idx="6">
                  <c:v>2007</c:v>
                </c:pt>
                <c:pt idx="7">
                  <c:v>2009</c:v>
                </c:pt>
                <c:pt idx="8">
                  <c:v>2011</c:v>
                </c:pt>
                <c:pt idx="9">
                  <c:v>2013</c:v>
                </c:pt>
                <c:pt idx="10">
                  <c:v>2015</c:v>
                </c:pt>
                <c:pt idx="11">
                  <c:v>2017</c:v>
                </c:pt>
              </c:numCache>
            </c:numRef>
          </c:cat>
          <c:val>
            <c:numRef>
              <c:f>Sheet1!$B$2:$B$13</c:f>
              <c:numCache>
                <c:formatCode>General</c:formatCode>
                <c:ptCount val="14"/>
                <c:pt idx="0">
                  <c:v>10.199999999999999</c:v>
                </c:pt>
                <c:pt idx="1">
                  <c:v>8.1</c:v>
                </c:pt>
                <c:pt idx="2">
                  <c:v>9.5</c:v>
                </c:pt>
                <c:pt idx="3">
                  <c:v>8.4</c:v>
                </c:pt>
                <c:pt idx="4">
                  <c:v>9.6</c:v>
                </c:pt>
                <c:pt idx="6">
                  <c:v>9.8000000000000007</c:v>
                </c:pt>
                <c:pt idx="7">
                  <c:v>8.5</c:v>
                </c:pt>
                <c:pt idx="8">
                  <c:v>9.3000000000000007</c:v>
                </c:pt>
                <c:pt idx="9">
                  <c:v>6.5</c:v>
                </c:pt>
                <c:pt idx="10">
                  <c:v>9.9</c:v>
                </c:pt>
                <c:pt idx="11">
                  <c:v>6.9</c:v>
                </c:pt>
              </c:numCache>
            </c:numRef>
          </c:val>
          <c:smooth val="0"/>
          <c:extLst>
            <c:ext xmlns:c16="http://schemas.microsoft.com/office/drawing/2014/chart" uri="{C3380CC4-5D6E-409C-BE32-E72D297353CC}">
              <c16:uniqueId val="{00000001-1E74-4DBF-ACDC-5DB76C601F01}"/>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CAD0-4CF0-8018-6E1358B95C96}"/>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64.400000000000006</c:v>
                </c:pt>
                <c:pt idx="1">
                  <c:v>68.900000000000006</c:v>
                </c:pt>
                <c:pt idx="2">
                  <c:v>70.900000000000006</c:v>
                </c:pt>
                <c:pt idx="4">
                  <c:v>70.400000000000006</c:v>
                </c:pt>
                <c:pt idx="5">
                  <c:v>66.400000000000006</c:v>
                </c:pt>
                <c:pt idx="6">
                  <c:v>63</c:v>
                </c:pt>
                <c:pt idx="7">
                  <c:v>66.599999999999994</c:v>
                </c:pt>
                <c:pt idx="8">
                  <c:v>64.900000000000006</c:v>
                </c:pt>
                <c:pt idx="9">
                  <c:v>64.900000000000006</c:v>
                </c:pt>
              </c:numCache>
            </c:numRef>
          </c:val>
          <c:smooth val="0"/>
          <c:extLst>
            <c:ext xmlns:c16="http://schemas.microsoft.com/office/drawing/2014/chart" uri="{C3380CC4-5D6E-409C-BE32-E72D297353CC}">
              <c16:uniqueId val="{00000001-CAD0-4CF0-8018-6E1358B95C96}"/>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D5AA-41F0-858F-D58F8AAE9421}"/>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D5AA-41F0-858F-D58F8AAE9421}"/>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D5AA-41F0-858F-D58F8AAE9421}"/>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D5AA-41F0-858F-D58F8AAE9421}"/>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D5AA-41F0-858F-D58F8AAE9421}"/>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D5AA-41F0-858F-D58F8AAE9421}"/>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D5AA-41F0-858F-D58F8AAE9421}"/>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D5AA-41F0-858F-D58F8AAE9421}"/>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D5AA-41F0-858F-D58F8AAE9421}"/>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D5AA-41F0-858F-D58F8AAE9421}"/>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D5AA-41F0-858F-D58F8AAE9421}"/>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D5AA-41F0-858F-D58F8AAE9421}"/>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21.3</c:v>
                </c:pt>
                <c:pt idx="2">
                  <c:v>24.1</c:v>
                </c:pt>
                <c:pt idx="3">
                  <c:v>18.600000000000001</c:v>
                </c:pt>
                <c:pt idx="5">
                  <c:v>18</c:v>
                </c:pt>
                <c:pt idx="6">
                  <c:v>22.5</c:v>
                </c:pt>
                <c:pt idx="7">
                  <c:v>20.8</c:v>
                </c:pt>
                <c:pt idx="8">
                  <c:v>25.5</c:v>
                </c:pt>
                <c:pt idx="10">
                  <c:v>9.9</c:v>
                </c:pt>
                <c:pt idx="11">
                  <c:v>23.3</c:v>
                </c:pt>
                <c:pt idx="12">
                  <c:v>32.1</c:v>
                </c:pt>
                <c:pt idx="13">
                  <c:v>12.2</c:v>
                </c:pt>
              </c:numCache>
            </c:numRef>
          </c:val>
          <c:extLst>
            <c:ext xmlns:c16="http://schemas.microsoft.com/office/drawing/2014/chart" uri="{C3380CC4-5D6E-409C-BE32-E72D297353CC}">
              <c16:uniqueId val="{00000018-D5AA-41F0-858F-D58F8AAE9421}"/>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1855-48E6-A969-5400D1F6D6F0}"/>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20.5</c:v>
                </c:pt>
                <c:pt idx="1">
                  <c:v>22.5</c:v>
                </c:pt>
                <c:pt idx="2">
                  <c:v>26.6</c:v>
                </c:pt>
                <c:pt idx="4">
                  <c:v>26.3</c:v>
                </c:pt>
                <c:pt idx="5">
                  <c:v>22.3</c:v>
                </c:pt>
                <c:pt idx="6">
                  <c:v>21.6</c:v>
                </c:pt>
                <c:pt idx="7">
                  <c:v>20.2</c:v>
                </c:pt>
                <c:pt idx="8">
                  <c:v>23.2</c:v>
                </c:pt>
                <c:pt idx="9">
                  <c:v>21.3</c:v>
                </c:pt>
              </c:numCache>
            </c:numRef>
          </c:val>
          <c:smooth val="0"/>
          <c:extLst>
            <c:ext xmlns:c16="http://schemas.microsoft.com/office/drawing/2014/chart" uri="{C3380CC4-5D6E-409C-BE32-E72D297353CC}">
              <c16:uniqueId val="{00000001-1855-48E6-A969-5400D1F6D6F0}"/>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C513-41A1-96F4-7598AFB36F18}"/>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C513-41A1-96F4-7598AFB36F18}"/>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C513-41A1-96F4-7598AFB36F18}"/>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C513-41A1-96F4-7598AFB36F18}"/>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C513-41A1-96F4-7598AFB36F18}"/>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C513-41A1-96F4-7598AFB36F18}"/>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C513-41A1-96F4-7598AFB36F18}"/>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C513-41A1-96F4-7598AFB36F18}"/>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C513-41A1-96F4-7598AFB36F18}"/>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C513-41A1-96F4-7598AFB36F18}"/>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C513-41A1-96F4-7598AFB36F18}"/>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C513-41A1-96F4-7598AFB36F18}"/>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10.3</c:v>
                </c:pt>
                <c:pt idx="2">
                  <c:v>12.4</c:v>
                </c:pt>
                <c:pt idx="3">
                  <c:v>8.5</c:v>
                </c:pt>
                <c:pt idx="5">
                  <c:v>12</c:v>
                </c:pt>
                <c:pt idx="6">
                  <c:v>8.9</c:v>
                </c:pt>
                <c:pt idx="7">
                  <c:v>10</c:v>
                </c:pt>
                <c:pt idx="8">
                  <c:v>9.5</c:v>
                </c:pt>
                <c:pt idx="10">
                  <c:v>3.9</c:v>
                </c:pt>
                <c:pt idx="11">
                  <c:v>11.6</c:v>
                </c:pt>
                <c:pt idx="12">
                  <c:v>16.5</c:v>
                </c:pt>
                <c:pt idx="13">
                  <c:v>4.7</c:v>
                </c:pt>
              </c:numCache>
            </c:numRef>
          </c:val>
          <c:extLst>
            <c:ext xmlns:c16="http://schemas.microsoft.com/office/drawing/2014/chart" uri="{C3380CC4-5D6E-409C-BE32-E72D297353CC}">
              <c16:uniqueId val="{00000018-C513-41A1-96F4-7598AFB36F18}"/>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8328-4630-8008-8F6ACEF7FFEC}"/>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10.3</c:v>
                </c:pt>
                <c:pt idx="1">
                  <c:v>10.8</c:v>
                </c:pt>
                <c:pt idx="2">
                  <c:v>10.1</c:v>
                </c:pt>
                <c:pt idx="4">
                  <c:v>11.5</c:v>
                </c:pt>
                <c:pt idx="5">
                  <c:v>10.3</c:v>
                </c:pt>
                <c:pt idx="6">
                  <c:v>8.8000000000000007</c:v>
                </c:pt>
                <c:pt idx="7">
                  <c:v>10.5</c:v>
                </c:pt>
                <c:pt idx="8">
                  <c:v>9.1</c:v>
                </c:pt>
                <c:pt idx="9">
                  <c:v>10.3</c:v>
                </c:pt>
              </c:numCache>
            </c:numRef>
          </c:val>
          <c:smooth val="0"/>
          <c:extLst>
            <c:ext xmlns:c16="http://schemas.microsoft.com/office/drawing/2014/chart" uri="{C3380CC4-5D6E-409C-BE32-E72D297353CC}">
              <c16:uniqueId val="{00000001-8328-4630-8008-8F6ACEF7FFEC}"/>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1C42-41B7-9BC2-FD1762C45927}"/>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1C42-41B7-9BC2-FD1762C45927}"/>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1C42-41B7-9BC2-FD1762C45927}"/>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1C42-41B7-9BC2-FD1762C45927}"/>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1C42-41B7-9BC2-FD1762C45927}"/>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1C42-41B7-9BC2-FD1762C45927}"/>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1C42-41B7-9BC2-FD1762C45927}"/>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1C42-41B7-9BC2-FD1762C45927}"/>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1C42-41B7-9BC2-FD1762C45927}"/>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1C42-41B7-9BC2-FD1762C45927}"/>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1C42-41B7-9BC2-FD1762C45927}"/>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1C42-41B7-9BC2-FD1762C45927}"/>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49.9</c:v>
                </c:pt>
                <c:pt idx="2">
                  <c:v>52.5</c:v>
                </c:pt>
                <c:pt idx="3">
                  <c:v>47.3</c:v>
                </c:pt>
                <c:pt idx="5">
                  <c:v>48.8</c:v>
                </c:pt>
                <c:pt idx="6">
                  <c:v>48.3</c:v>
                </c:pt>
                <c:pt idx="7">
                  <c:v>55</c:v>
                </c:pt>
                <c:pt idx="8">
                  <c:v>48.3</c:v>
                </c:pt>
                <c:pt idx="10">
                  <c:v>60.9</c:v>
                </c:pt>
                <c:pt idx="11">
                  <c:v>44.6</c:v>
                </c:pt>
                <c:pt idx="12">
                  <c:v>47.9</c:v>
                </c:pt>
                <c:pt idx="13">
                  <c:v>62.3</c:v>
                </c:pt>
              </c:numCache>
            </c:numRef>
          </c:val>
          <c:extLst>
            <c:ext xmlns:c16="http://schemas.microsoft.com/office/drawing/2014/chart" uri="{C3380CC4-5D6E-409C-BE32-E72D297353CC}">
              <c16:uniqueId val="{00000018-1C42-41B7-9BC2-FD1762C45927}"/>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0829-4AAD-AEAA-5F1420003D38}"/>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52.9</c:v>
                </c:pt>
                <c:pt idx="1">
                  <c:v>48</c:v>
                </c:pt>
                <c:pt idx="2">
                  <c:v>46.2</c:v>
                </c:pt>
                <c:pt idx="4">
                  <c:v>47</c:v>
                </c:pt>
                <c:pt idx="5">
                  <c:v>51.8</c:v>
                </c:pt>
                <c:pt idx="6">
                  <c:v>49.1</c:v>
                </c:pt>
                <c:pt idx="7">
                  <c:v>50.1</c:v>
                </c:pt>
                <c:pt idx="8">
                  <c:v>53</c:v>
                </c:pt>
                <c:pt idx="9">
                  <c:v>49.9</c:v>
                </c:pt>
              </c:numCache>
            </c:numRef>
          </c:val>
          <c:smooth val="0"/>
          <c:extLst>
            <c:ext xmlns:c16="http://schemas.microsoft.com/office/drawing/2014/chart" uri="{C3380CC4-5D6E-409C-BE32-E72D297353CC}">
              <c16:uniqueId val="{00000001-0829-4AAD-AEAA-5F1420003D38}"/>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53D4-4BCA-825E-7E7F49630501}"/>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53D4-4BCA-825E-7E7F49630501}"/>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53D4-4BCA-825E-7E7F49630501}"/>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53D4-4BCA-825E-7E7F49630501}"/>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53D4-4BCA-825E-7E7F49630501}"/>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53D4-4BCA-825E-7E7F49630501}"/>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53D4-4BCA-825E-7E7F49630501}"/>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53D4-4BCA-825E-7E7F49630501}"/>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53D4-4BCA-825E-7E7F49630501}"/>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53D4-4BCA-825E-7E7F49630501}"/>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53D4-4BCA-825E-7E7F49630501}"/>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53D4-4BCA-825E-7E7F49630501}"/>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20.7</c:v>
                </c:pt>
                <c:pt idx="2">
                  <c:v>22.5</c:v>
                </c:pt>
                <c:pt idx="3">
                  <c:v>19</c:v>
                </c:pt>
                <c:pt idx="5">
                  <c:v>19.399999999999999</c:v>
                </c:pt>
                <c:pt idx="6">
                  <c:v>19.5</c:v>
                </c:pt>
                <c:pt idx="7">
                  <c:v>26.9</c:v>
                </c:pt>
                <c:pt idx="8">
                  <c:v>17.8</c:v>
                </c:pt>
                <c:pt idx="10">
                  <c:v>27.2</c:v>
                </c:pt>
                <c:pt idx="11">
                  <c:v>15.9</c:v>
                </c:pt>
                <c:pt idx="12">
                  <c:v>17.2</c:v>
                </c:pt>
                <c:pt idx="13">
                  <c:v>35.5</c:v>
                </c:pt>
              </c:numCache>
            </c:numRef>
          </c:val>
          <c:extLst>
            <c:ext xmlns:c16="http://schemas.microsoft.com/office/drawing/2014/chart" uri="{C3380CC4-5D6E-409C-BE32-E72D297353CC}">
              <c16:uniqueId val="{00000018-53D4-4BCA-825E-7E7F49630501}"/>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3459-455B-9376-4DBDC04ED736}"/>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24.3</c:v>
                </c:pt>
                <c:pt idx="1">
                  <c:v>17.2</c:v>
                </c:pt>
                <c:pt idx="2">
                  <c:v>17.5</c:v>
                </c:pt>
                <c:pt idx="4">
                  <c:v>18.7</c:v>
                </c:pt>
                <c:pt idx="5">
                  <c:v>19.399999999999999</c:v>
                </c:pt>
                <c:pt idx="6">
                  <c:v>20.8</c:v>
                </c:pt>
                <c:pt idx="7">
                  <c:v>20.100000000000001</c:v>
                </c:pt>
                <c:pt idx="8">
                  <c:v>22.9</c:v>
                </c:pt>
                <c:pt idx="9">
                  <c:v>20.7</c:v>
                </c:pt>
              </c:numCache>
            </c:numRef>
          </c:val>
          <c:smooth val="0"/>
          <c:extLst>
            <c:ext xmlns:c16="http://schemas.microsoft.com/office/drawing/2014/chart" uri="{C3380CC4-5D6E-409C-BE32-E72D297353CC}">
              <c16:uniqueId val="{00000001-3459-455B-9376-4DBDC04ED736}"/>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B99A-47BD-8405-4731D4F5A6B6}"/>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B99A-47BD-8405-4731D4F5A6B6}"/>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B99A-47BD-8405-4731D4F5A6B6}"/>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B99A-47BD-8405-4731D4F5A6B6}"/>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B99A-47BD-8405-4731D4F5A6B6}"/>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B99A-47BD-8405-4731D4F5A6B6}"/>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B99A-47BD-8405-4731D4F5A6B6}"/>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B99A-47BD-8405-4731D4F5A6B6}"/>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B99A-47BD-8405-4731D4F5A6B6}"/>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B99A-47BD-8405-4731D4F5A6B6}"/>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B99A-47BD-8405-4731D4F5A6B6}"/>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B99A-47BD-8405-4731D4F5A6B6}"/>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10.1</c:v>
                </c:pt>
                <c:pt idx="2">
                  <c:v>9.8000000000000007</c:v>
                </c:pt>
                <c:pt idx="3">
                  <c:v>10.3</c:v>
                </c:pt>
                <c:pt idx="5">
                  <c:v>8.1</c:v>
                </c:pt>
                <c:pt idx="6">
                  <c:v>9.5</c:v>
                </c:pt>
                <c:pt idx="7">
                  <c:v>13.6</c:v>
                </c:pt>
                <c:pt idx="8">
                  <c:v>10.199999999999999</c:v>
                </c:pt>
                <c:pt idx="10">
                  <c:v>12.8</c:v>
                </c:pt>
                <c:pt idx="11">
                  <c:v>8.6</c:v>
                </c:pt>
                <c:pt idx="12">
                  <c:v>10.4</c:v>
                </c:pt>
                <c:pt idx="13">
                  <c:v>13</c:v>
                </c:pt>
              </c:numCache>
            </c:numRef>
          </c:val>
          <c:extLst>
            <c:ext xmlns:c16="http://schemas.microsoft.com/office/drawing/2014/chart" uri="{C3380CC4-5D6E-409C-BE32-E72D297353CC}">
              <c16:uniqueId val="{00000018-B99A-47BD-8405-4731D4F5A6B6}"/>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1976-4F5B-B02E-24433E855E93}"/>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1976-4F5B-B02E-24433E855E93}"/>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1976-4F5B-B02E-24433E855E93}"/>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1976-4F5B-B02E-24433E855E93}"/>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1976-4F5B-B02E-24433E855E93}"/>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1976-4F5B-B02E-24433E855E93}"/>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1976-4F5B-B02E-24433E855E93}"/>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1976-4F5B-B02E-24433E855E93}"/>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1976-4F5B-B02E-24433E855E93}"/>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1976-4F5B-B02E-24433E855E93}"/>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1976-4F5B-B02E-24433E855E93}"/>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1976-4F5B-B02E-24433E855E93}"/>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5.7</c:v>
                </c:pt>
                <c:pt idx="2">
                  <c:v>7.2</c:v>
                </c:pt>
                <c:pt idx="3">
                  <c:v>3.9</c:v>
                </c:pt>
                <c:pt idx="5">
                  <c:v>5.4</c:v>
                </c:pt>
                <c:pt idx="6">
                  <c:v>4.2</c:v>
                </c:pt>
                <c:pt idx="7">
                  <c:v>5.3</c:v>
                </c:pt>
                <c:pt idx="8">
                  <c:v>7.8</c:v>
                </c:pt>
                <c:pt idx="10">
                  <c:v>2.1</c:v>
                </c:pt>
                <c:pt idx="11">
                  <c:v>6.4</c:v>
                </c:pt>
                <c:pt idx="12">
                  <c:v>7</c:v>
                </c:pt>
                <c:pt idx="13">
                  <c:v>3.5</c:v>
                </c:pt>
              </c:numCache>
            </c:numRef>
          </c:val>
          <c:extLst>
            <c:ext xmlns:c16="http://schemas.microsoft.com/office/drawing/2014/chart" uri="{C3380CC4-5D6E-409C-BE32-E72D297353CC}">
              <c16:uniqueId val="{00000018-1976-4F5B-B02E-24433E855E93}"/>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B7D5-43EA-A402-2A1CED4B1415}"/>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12.9</c:v>
                </c:pt>
                <c:pt idx="1">
                  <c:v>8.8000000000000007</c:v>
                </c:pt>
                <c:pt idx="2">
                  <c:v>8.9</c:v>
                </c:pt>
                <c:pt idx="4">
                  <c:v>10.199999999999999</c:v>
                </c:pt>
                <c:pt idx="5">
                  <c:v>11.2</c:v>
                </c:pt>
                <c:pt idx="6">
                  <c:v>12.3</c:v>
                </c:pt>
                <c:pt idx="7">
                  <c:v>11.9</c:v>
                </c:pt>
                <c:pt idx="8">
                  <c:v>12.3</c:v>
                </c:pt>
                <c:pt idx="9">
                  <c:v>10.1</c:v>
                </c:pt>
              </c:numCache>
            </c:numRef>
          </c:val>
          <c:smooth val="0"/>
          <c:extLst>
            <c:ext xmlns:c16="http://schemas.microsoft.com/office/drawing/2014/chart" uri="{C3380CC4-5D6E-409C-BE32-E72D297353CC}">
              <c16:uniqueId val="{00000001-B7D5-43EA-A402-2A1CED4B1415}"/>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2253-4731-ADC7-4CD51079F84E}"/>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2253-4731-ADC7-4CD51079F84E}"/>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2253-4731-ADC7-4CD51079F84E}"/>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2253-4731-ADC7-4CD51079F84E}"/>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2253-4731-ADC7-4CD51079F84E}"/>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2253-4731-ADC7-4CD51079F84E}"/>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2253-4731-ADC7-4CD51079F84E}"/>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2253-4731-ADC7-4CD51079F84E}"/>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2253-4731-ADC7-4CD51079F84E}"/>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2253-4731-ADC7-4CD51079F84E}"/>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2253-4731-ADC7-4CD51079F84E}"/>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2253-4731-ADC7-4CD51079F84E}"/>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32.700000000000003</c:v>
                </c:pt>
                <c:pt idx="2">
                  <c:v>31.7</c:v>
                </c:pt>
                <c:pt idx="3">
                  <c:v>33.9</c:v>
                </c:pt>
                <c:pt idx="5">
                  <c:v>35.6</c:v>
                </c:pt>
                <c:pt idx="6">
                  <c:v>29.2</c:v>
                </c:pt>
                <c:pt idx="7">
                  <c:v>35.200000000000003</c:v>
                </c:pt>
                <c:pt idx="8">
                  <c:v>30</c:v>
                </c:pt>
                <c:pt idx="10">
                  <c:v>41.5</c:v>
                </c:pt>
                <c:pt idx="11">
                  <c:v>29.5</c:v>
                </c:pt>
                <c:pt idx="12">
                  <c:v>31.1</c:v>
                </c:pt>
                <c:pt idx="13">
                  <c:v>43.3</c:v>
                </c:pt>
              </c:numCache>
            </c:numRef>
          </c:val>
          <c:extLst>
            <c:ext xmlns:c16="http://schemas.microsoft.com/office/drawing/2014/chart" uri="{C3380CC4-5D6E-409C-BE32-E72D297353CC}">
              <c16:uniqueId val="{00000018-2253-4731-ADC7-4CD51079F84E}"/>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B6AB-4AB5-9C6D-6E7256AA61FB}"/>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18.7</c:v>
                </c:pt>
                <c:pt idx="1">
                  <c:v>19.7</c:v>
                </c:pt>
                <c:pt idx="2">
                  <c:v>20.2</c:v>
                </c:pt>
                <c:pt idx="3">
                  <c:v>22.2</c:v>
                </c:pt>
                <c:pt idx="4">
                  <c:v>24.5</c:v>
                </c:pt>
                <c:pt idx="5">
                  <c:v>32.700000000000003</c:v>
                </c:pt>
              </c:numCache>
            </c:numRef>
          </c:val>
          <c:smooth val="0"/>
          <c:extLst>
            <c:ext xmlns:c16="http://schemas.microsoft.com/office/drawing/2014/chart" uri="{C3380CC4-5D6E-409C-BE32-E72D297353CC}">
              <c16:uniqueId val="{00000001-B6AB-4AB5-9C6D-6E7256AA61FB}"/>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8123-42BF-8651-B7106BEB2E79}"/>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8123-42BF-8651-B7106BEB2E79}"/>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8123-42BF-8651-B7106BEB2E79}"/>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8123-42BF-8651-B7106BEB2E79}"/>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8123-42BF-8651-B7106BEB2E79}"/>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8123-42BF-8651-B7106BEB2E79}"/>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8123-42BF-8651-B7106BEB2E79}"/>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8123-42BF-8651-B7106BEB2E79}"/>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8123-42BF-8651-B7106BEB2E79}"/>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8123-42BF-8651-B7106BEB2E79}"/>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8123-42BF-8651-B7106BEB2E79}"/>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8123-42BF-8651-B7106BEB2E79}"/>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17.600000000000001</c:v>
                </c:pt>
                <c:pt idx="2">
                  <c:v>20.2</c:v>
                </c:pt>
                <c:pt idx="3">
                  <c:v>15.3</c:v>
                </c:pt>
                <c:pt idx="5">
                  <c:v>16.100000000000001</c:v>
                </c:pt>
                <c:pt idx="6">
                  <c:v>18.5</c:v>
                </c:pt>
                <c:pt idx="7">
                  <c:v>13.9</c:v>
                </c:pt>
                <c:pt idx="8">
                  <c:v>22.3</c:v>
                </c:pt>
                <c:pt idx="10">
                  <c:v>9.4</c:v>
                </c:pt>
                <c:pt idx="11">
                  <c:v>20.7</c:v>
                </c:pt>
                <c:pt idx="12">
                  <c:v>19.5</c:v>
                </c:pt>
                <c:pt idx="13">
                  <c:v>13.3</c:v>
                </c:pt>
              </c:numCache>
            </c:numRef>
          </c:val>
          <c:extLst>
            <c:ext xmlns:c16="http://schemas.microsoft.com/office/drawing/2014/chart" uri="{C3380CC4-5D6E-409C-BE32-E72D297353CC}">
              <c16:uniqueId val="{00000018-8123-42BF-8651-B7106BEB2E79}"/>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C1FB-401B-AEBB-28ABA8778B12}"/>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31.1</c:v>
                </c:pt>
                <c:pt idx="1">
                  <c:v>28</c:v>
                </c:pt>
                <c:pt idx="2">
                  <c:v>25</c:v>
                </c:pt>
                <c:pt idx="3">
                  <c:v>23.7</c:v>
                </c:pt>
                <c:pt idx="4">
                  <c:v>21.6</c:v>
                </c:pt>
                <c:pt idx="5">
                  <c:v>17.600000000000001</c:v>
                </c:pt>
              </c:numCache>
            </c:numRef>
          </c:val>
          <c:smooth val="0"/>
          <c:extLst>
            <c:ext xmlns:c16="http://schemas.microsoft.com/office/drawing/2014/chart" uri="{C3380CC4-5D6E-409C-BE32-E72D297353CC}">
              <c16:uniqueId val="{00000001-C1FB-401B-AEBB-28ABA8778B12}"/>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4C22-4134-81DC-5DF730F73FC4}"/>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4C22-4134-81DC-5DF730F73FC4}"/>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4C22-4134-81DC-5DF730F73FC4}"/>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4C22-4134-81DC-5DF730F73FC4}"/>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4C22-4134-81DC-5DF730F73FC4}"/>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4C22-4134-81DC-5DF730F73FC4}"/>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4C22-4134-81DC-5DF730F73FC4}"/>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4C22-4134-81DC-5DF730F73FC4}"/>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4C22-4134-81DC-5DF730F73FC4}"/>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4C22-4134-81DC-5DF730F73FC4}"/>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4C22-4134-81DC-5DF730F73FC4}"/>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4C22-4134-81DC-5DF730F73FC4}"/>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12.3</c:v>
                </c:pt>
                <c:pt idx="2">
                  <c:v>12.6</c:v>
                </c:pt>
                <c:pt idx="3">
                  <c:v>12.1</c:v>
                </c:pt>
                <c:pt idx="5">
                  <c:v>11.4</c:v>
                </c:pt>
                <c:pt idx="6">
                  <c:v>12.6</c:v>
                </c:pt>
                <c:pt idx="7">
                  <c:v>10.1</c:v>
                </c:pt>
                <c:pt idx="8">
                  <c:v>15.6</c:v>
                </c:pt>
                <c:pt idx="10">
                  <c:v>7.5</c:v>
                </c:pt>
                <c:pt idx="11">
                  <c:v>15.6</c:v>
                </c:pt>
                <c:pt idx="12">
                  <c:v>11.7</c:v>
                </c:pt>
                <c:pt idx="13">
                  <c:v>5.7</c:v>
                </c:pt>
              </c:numCache>
            </c:numRef>
          </c:val>
          <c:extLst>
            <c:ext xmlns:c16="http://schemas.microsoft.com/office/drawing/2014/chart" uri="{C3380CC4-5D6E-409C-BE32-E72D297353CC}">
              <c16:uniqueId val="{00000018-4C22-4134-81DC-5DF730F73FC4}"/>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196-44E8-9B1F-6543592F7F72}"/>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24.3</c:v>
                </c:pt>
                <c:pt idx="1">
                  <c:v>20.100000000000001</c:v>
                </c:pt>
                <c:pt idx="2">
                  <c:v>18</c:v>
                </c:pt>
                <c:pt idx="3">
                  <c:v>17.5</c:v>
                </c:pt>
                <c:pt idx="4">
                  <c:v>15.5</c:v>
                </c:pt>
                <c:pt idx="5">
                  <c:v>12.3</c:v>
                </c:pt>
              </c:numCache>
            </c:numRef>
          </c:val>
          <c:smooth val="0"/>
          <c:extLst>
            <c:ext xmlns:c16="http://schemas.microsoft.com/office/drawing/2014/chart" uri="{C3380CC4-5D6E-409C-BE32-E72D297353CC}">
              <c16:uniqueId val="{00000001-E196-44E8-9B1F-6543592F7F72}"/>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F424-4D0D-B3B3-FF309E995355}"/>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F424-4D0D-B3B3-FF309E995355}"/>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F424-4D0D-B3B3-FF309E995355}"/>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F424-4D0D-B3B3-FF309E995355}"/>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F424-4D0D-B3B3-FF309E995355}"/>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F424-4D0D-B3B3-FF309E995355}"/>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F424-4D0D-B3B3-FF309E995355}"/>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F424-4D0D-B3B3-FF309E995355}"/>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F424-4D0D-B3B3-FF309E995355}"/>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F424-4D0D-B3B3-FF309E995355}"/>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F424-4D0D-B3B3-FF309E995355}"/>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F424-4D0D-B3B3-FF309E995355}"/>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7.1</c:v>
                </c:pt>
                <c:pt idx="2">
                  <c:v>6.4</c:v>
                </c:pt>
                <c:pt idx="3">
                  <c:v>7.6</c:v>
                </c:pt>
                <c:pt idx="5">
                  <c:v>5.0999999999999996</c:v>
                </c:pt>
                <c:pt idx="6">
                  <c:v>8.4</c:v>
                </c:pt>
                <c:pt idx="7">
                  <c:v>6.7</c:v>
                </c:pt>
                <c:pt idx="8">
                  <c:v>8.6999999999999993</c:v>
                </c:pt>
                <c:pt idx="10">
                  <c:v>4.7</c:v>
                </c:pt>
                <c:pt idx="11">
                  <c:v>8.5</c:v>
                </c:pt>
                <c:pt idx="12">
                  <c:v>7.7</c:v>
                </c:pt>
                <c:pt idx="13">
                  <c:v>3.6</c:v>
                </c:pt>
              </c:numCache>
            </c:numRef>
          </c:val>
          <c:extLst>
            <c:ext xmlns:c16="http://schemas.microsoft.com/office/drawing/2014/chart" uri="{C3380CC4-5D6E-409C-BE32-E72D297353CC}">
              <c16:uniqueId val="{00000018-F424-4D0D-B3B3-FF309E995355}"/>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D849-42EA-8395-4B48BEEB778C}"/>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16.2</c:v>
                </c:pt>
                <c:pt idx="1">
                  <c:v>12.9</c:v>
                </c:pt>
                <c:pt idx="2">
                  <c:v>11</c:v>
                </c:pt>
                <c:pt idx="3">
                  <c:v>10.9</c:v>
                </c:pt>
                <c:pt idx="4">
                  <c:v>10.1</c:v>
                </c:pt>
                <c:pt idx="5">
                  <c:v>7.1</c:v>
                </c:pt>
              </c:numCache>
            </c:numRef>
          </c:val>
          <c:smooth val="0"/>
          <c:extLst>
            <c:ext xmlns:c16="http://schemas.microsoft.com/office/drawing/2014/chart" uri="{C3380CC4-5D6E-409C-BE32-E72D297353CC}">
              <c16:uniqueId val="{00000001-D849-42EA-8395-4B48BEEB778C}"/>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A5FA-488A-95D3-434AA0CD46E7}"/>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A5FA-488A-95D3-434AA0CD46E7}"/>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A5FA-488A-95D3-434AA0CD46E7}"/>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A5FA-488A-95D3-434AA0CD46E7}"/>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A5FA-488A-95D3-434AA0CD46E7}"/>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A5FA-488A-95D3-434AA0CD46E7}"/>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A5FA-488A-95D3-434AA0CD46E7}"/>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A5FA-488A-95D3-434AA0CD46E7}"/>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A5FA-488A-95D3-434AA0CD46E7}"/>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A5FA-488A-95D3-434AA0CD46E7}"/>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A5FA-488A-95D3-434AA0CD46E7}"/>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A5FA-488A-95D3-434AA0CD46E7}"/>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34.9</c:v>
                </c:pt>
                <c:pt idx="2">
                  <c:v>26.7</c:v>
                </c:pt>
                <c:pt idx="3">
                  <c:v>42.6</c:v>
                </c:pt>
                <c:pt idx="5">
                  <c:v>31</c:v>
                </c:pt>
                <c:pt idx="6">
                  <c:v>32.1</c:v>
                </c:pt>
                <c:pt idx="7">
                  <c:v>39.200000000000003</c:v>
                </c:pt>
                <c:pt idx="8">
                  <c:v>38.5</c:v>
                </c:pt>
                <c:pt idx="10">
                  <c:v>24.9</c:v>
                </c:pt>
                <c:pt idx="11">
                  <c:v>40.700000000000003</c:v>
                </c:pt>
                <c:pt idx="12">
                  <c:v>31.6</c:v>
                </c:pt>
                <c:pt idx="13">
                  <c:v>24.7</c:v>
                </c:pt>
              </c:numCache>
            </c:numRef>
          </c:val>
          <c:extLst>
            <c:ext xmlns:c16="http://schemas.microsoft.com/office/drawing/2014/chart" uri="{C3380CC4-5D6E-409C-BE32-E72D297353CC}">
              <c16:uniqueId val="{00000018-A5FA-488A-95D3-434AA0CD46E7}"/>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805F-4332-BDD6-EB9A502263D1}"/>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Sheet1!$A$2:$A$13</c:f>
              <c:numCache>
                <c:formatCode>General</c:formatCode>
                <c:ptCount val="14"/>
                <c:pt idx="0">
                  <c:v>1995</c:v>
                </c:pt>
                <c:pt idx="1">
                  <c:v>1997</c:v>
                </c:pt>
                <c:pt idx="2">
                  <c:v>1999</c:v>
                </c:pt>
                <c:pt idx="3">
                  <c:v>2001</c:v>
                </c:pt>
                <c:pt idx="4">
                  <c:v>2003</c:v>
                </c:pt>
                <c:pt idx="5">
                  <c:v>2005</c:v>
                </c:pt>
                <c:pt idx="6">
                  <c:v>2007</c:v>
                </c:pt>
                <c:pt idx="7">
                  <c:v>2009</c:v>
                </c:pt>
                <c:pt idx="8">
                  <c:v>2011</c:v>
                </c:pt>
                <c:pt idx="9">
                  <c:v>2013</c:v>
                </c:pt>
                <c:pt idx="10">
                  <c:v>2015</c:v>
                </c:pt>
                <c:pt idx="11">
                  <c:v>2017</c:v>
                </c:pt>
              </c:numCache>
            </c:numRef>
          </c:cat>
          <c:val>
            <c:numRef>
              <c:f>Sheet1!$B$2:$B$13</c:f>
              <c:numCache>
                <c:formatCode>General</c:formatCode>
                <c:ptCount val="14"/>
                <c:pt idx="0">
                  <c:v>10.3</c:v>
                </c:pt>
                <c:pt idx="1">
                  <c:v>9.4</c:v>
                </c:pt>
                <c:pt idx="2">
                  <c:v>10.3</c:v>
                </c:pt>
                <c:pt idx="3">
                  <c:v>8.6999999999999993</c:v>
                </c:pt>
                <c:pt idx="4">
                  <c:v>7.6</c:v>
                </c:pt>
                <c:pt idx="6">
                  <c:v>10.5</c:v>
                </c:pt>
                <c:pt idx="7">
                  <c:v>8</c:v>
                </c:pt>
                <c:pt idx="8">
                  <c:v>8.8000000000000007</c:v>
                </c:pt>
                <c:pt idx="9">
                  <c:v>7.5</c:v>
                </c:pt>
                <c:pt idx="10">
                  <c:v>6.8</c:v>
                </c:pt>
                <c:pt idx="11">
                  <c:v>5.7</c:v>
                </c:pt>
              </c:numCache>
            </c:numRef>
          </c:val>
          <c:smooth val="0"/>
          <c:extLst>
            <c:ext xmlns:c16="http://schemas.microsoft.com/office/drawing/2014/chart" uri="{C3380CC4-5D6E-409C-BE32-E72D297353CC}">
              <c16:uniqueId val="{00000001-805F-4332-BDD6-EB9A502263D1}"/>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C07F-47E3-9643-8D37422B1D1F}"/>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26.6</c:v>
                </c:pt>
                <c:pt idx="1">
                  <c:v>34.9</c:v>
                </c:pt>
              </c:numCache>
            </c:numRef>
          </c:val>
          <c:smooth val="0"/>
          <c:extLst>
            <c:ext xmlns:c16="http://schemas.microsoft.com/office/drawing/2014/chart" uri="{C3380CC4-5D6E-409C-BE32-E72D297353CC}">
              <c16:uniqueId val="{00000001-C07F-47E3-9643-8D37422B1D1F}"/>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3617-4E1C-896F-63C44C2EA3C1}"/>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3617-4E1C-896F-63C44C2EA3C1}"/>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3617-4E1C-896F-63C44C2EA3C1}"/>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3617-4E1C-896F-63C44C2EA3C1}"/>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3617-4E1C-896F-63C44C2EA3C1}"/>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3617-4E1C-896F-63C44C2EA3C1}"/>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3617-4E1C-896F-63C44C2EA3C1}"/>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3617-4E1C-896F-63C44C2EA3C1}"/>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3617-4E1C-896F-63C44C2EA3C1}"/>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3617-4E1C-896F-63C44C2EA3C1}"/>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3617-4E1C-896F-63C44C2EA3C1}"/>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3617-4E1C-896F-63C44C2EA3C1}"/>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20.3</c:v>
                </c:pt>
                <c:pt idx="2">
                  <c:v>25</c:v>
                </c:pt>
                <c:pt idx="3">
                  <c:v>15.7</c:v>
                </c:pt>
                <c:pt idx="5">
                  <c:v>24.1</c:v>
                </c:pt>
                <c:pt idx="6">
                  <c:v>20.2</c:v>
                </c:pt>
                <c:pt idx="7">
                  <c:v>15.5</c:v>
                </c:pt>
                <c:pt idx="8">
                  <c:v>20.100000000000001</c:v>
                </c:pt>
                <c:pt idx="10">
                  <c:v>31.8</c:v>
                </c:pt>
                <c:pt idx="11">
                  <c:v>14.8</c:v>
                </c:pt>
                <c:pt idx="12">
                  <c:v>22.3</c:v>
                </c:pt>
                <c:pt idx="13">
                  <c:v>25.2</c:v>
                </c:pt>
              </c:numCache>
            </c:numRef>
          </c:val>
          <c:extLst>
            <c:ext xmlns:c16="http://schemas.microsoft.com/office/drawing/2014/chart" uri="{C3380CC4-5D6E-409C-BE32-E72D297353CC}">
              <c16:uniqueId val="{00000018-3617-4E1C-896F-63C44C2EA3C1}"/>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F032-4FDD-9E73-333564AB8AD9}"/>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26.1</c:v>
                </c:pt>
                <c:pt idx="1">
                  <c:v>20.3</c:v>
                </c:pt>
              </c:numCache>
            </c:numRef>
          </c:val>
          <c:smooth val="0"/>
          <c:extLst>
            <c:ext xmlns:c16="http://schemas.microsoft.com/office/drawing/2014/chart" uri="{C3380CC4-5D6E-409C-BE32-E72D297353CC}">
              <c16:uniqueId val="{00000001-F032-4FDD-9E73-333564AB8AD9}"/>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FBA1-404F-93A2-A83058D9C4F0}"/>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FBA1-404F-93A2-A83058D9C4F0}"/>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FBA1-404F-93A2-A83058D9C4F0}"/>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FBA1-404F-93A2-A83058D9C4F0}"/>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FBA1-404F-93A2-A83058D9C4F0}"/>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FBA1-404F-93A2-A83058D9C4F0}"/>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FBA1-404F-93A2-A83058D9C4F0}"/>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FBA1-404F-93A2-A83058D9C4F0}"/>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FBA1-404F-93A2-A83058D9C4F0}"/>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FBA1-404F-93A2-A83058D9C4F0}"/>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FBA1-404F-93A2-A83058D9C4F0}"/>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FBA1-404F-93A2-A83058D9C4F0}"/>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11.5</c:v>
                </c:pt>
                <c:pt idx="2">
                  <c:v>15.9</c:v>
                </c:pt>
                <c:pt idx="3">
                  <c:v>7.4</c:v>
                </c:pt>
                <c:pt idx="5">
                  <c:v>16.100000000000001</c:v>
                </c:pt>
                <c:pt idx="6">
                  <c:v>10.4</c:v>
                </c:pt>
                <c:pt idx="7">
                  <c:v>7.2</c:v>
                </c:pt>
                <c:pt idx="8">
                  <c:v>10.5</c:v>
                </c:pt>
                <c:pt idx="10">
                  <c:v>14.1</c:v>
                </c:pt>
                <c:pt idx="11">
                  <c:v>9.3000000000000007</c:v>
                </c:pt>
                <c:pt idx="12">
                  <c:v>14.3</c:v>
                </c:pt>
                <c:pt idx="13">
                  <c:v>11.5</c:v>
                </c:pt>
              </c:numCache>
            </c:numRef>
          </c:val>
          <c:extLst>
            <c:ext xmlns:c16="http://schemas.microsoft.com/office/drawing/2014/chart" uri="{C3380CC4-5D6E-409C-BE32-E72D297353CC}">
              <c16:uniqueId val="{00000018-FBA1-404F-93A2-A83058D9C4F0}"/>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631F-474E-B798-1690F5986BF1}"/>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14.3</c:v>
                </c:pt>
                <c:pt idx="1">
                  <c:v>11.5</c:v>
                </c:pt>
              </c:numCache>
            </c:numRef>
          </c:val>
          <c:smooth val="0"/>
          <c:extLst>
            <c:ext xmlns:c16="http://schemas.microsoft.com/office/drawing/2014/chart" uri="{C3380CC4-5D6E-409C-BE32-E72D297353CC}">
              <c16:uniqueId val="{00000001-631F-474E-B798-1690F5986BF1}"/>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2080-4103-9435-A9DEEC42A503}"/>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2080-4103-9435-A9DEEC42A503}"/>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2080-4103-9435-A9DEEC42A503}"/>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2080-4103-9435-A9DEEC42A503}"/>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2080-4103-9435-A9DEEC42A503}"/>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2080-4103-9435-A9DEEC42A503}"/>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2080-4103-9435-A9DEEC42A503}"/>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2080-4103-9435-A9DEEC42A503}"/>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2080-4103-9435-A9DEEC42A503}"/>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2080-4103-9435-A9DEEC42A503}"/>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2080-4103-9435-A9DEEC42A503}"/>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2080-4103-9435-A9DEEC42A503}"/>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5.8</c:v>
                </c:pt>
                <c:pt idx="2">
                  <c:v>8.3000000000000007</c:v>
                </c:pt>
                <c:pt idx="3">
                  <c:v>3.6</c:v>
                </c:pt>
                <c:pt idx="5">
                  <c:v>8.6999999999999993</c:v>
                </c:pt>
                <c:pt idx="6">
                  <c:v>5.4</c:v>
                </c:pt>
                <c:pt idx="7">
                  <c:v>3.5</c:v>
                </c:pt>
                <c:pt idx="8">
                  <c:v>5.2</c:v>
                </c:pt>
                <c:pt idx="10">
                  <c:v>7.8</c:v>
                </c:pt>
                <c:pt idx="11">
                  <c:v>4.7</c:v>
                </c:pt>
                <c:pt idx="12">
                  <c:v>7.4</c:v>
                </c:pt>
                <c:pt idx="13">
                  <c:v>4.9000000000000004</c:v>
                </c:pt>
              </c:numCache>
            </c:numRef>
          </c:val>
          <c:extLst>
            <c:ext xmlns:c16="http://schemas.microsoft.com/office/drawing/2014/chart" uri="{C3380CC4-5D6E-409C-BE32-E72D297353CC}">
              <c16:uniqueId val="{00000018-2080-4103-9435-A9DEEC42A503}"/>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6938-4935-BEDF-7216FA4C655F}"/>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6.7</c:v>
                </c:pt>
                <c:pt idx="1">
                  <c:v>5.8</c:v>
                </c:pt>
              </c:numCache>
            </c:numRef>
          </c:val>
          <c:smooth val="0"/>
          <c:extLst>
            <c:ext xmlns:c16="http://schemas.microsoft.com/office/drawing/2014/chart" uri="{C3380CC4-5D6E-409C-BE32-E72D297353CC}">
              <c16:uniqueId val="{00000001-6938-4935-BEDF-7216FA4C655F}"/>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E9A5-42BC-9587-E7D249B2F5E7}"/>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E9A5-42BC-9587-E7D249B2F5E7}"/>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E9A5-42BC-9587-E7D249B2F5E7}"/>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E9A5-42BC-9587-E7D249B2F5E7}"/>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E9A5-42BC-9587-E7D249B2F5E7}"/>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E9A5-42BC-9587-E7D249B2F5E7}"/>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E9A5-42BC-9587-E7D249B2F5E7}"/>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E9A5-42BC-9587-E7D249B2F5E7}"/>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E9A5-42BC-9587-E7D249B2F5E7}"/>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E9A5-42BC-9587-E7D249B2F5E7}"/>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E9A5-42BC-9587-E7D249B2F5E7}"/>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E9A5-42BC-9587-E7D249B2F5E7}"/>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17.7</c:v>
                </c:pt>
                <c:pt idx="2">
                  <c:v>17.7</c:v>
                </c:pt>
                <c:pt idx="3">
                  <c:v>17.5</c:v>
                </c:pt>
                <c:pt idx="5">
                  <c:v>14.9</c:v>
                </c:pt>
                <c:pt idx="6">
                  <c:v>16.399999999999999</c:v>
                </c:pt>
                <c:pt idx="7">
                  <c:v>17.899999999999999</c:v>
                </c:pt>
                <c:pt idx="8">
                  <c:v>23</c:v>
                </c:pt>
                <c:pt idx="10">
                  <c:v>14.4</c:v>
                </c:pt>
                <c:pt idx="11">
                  <c:v>18.3</c:v>
                </c:pt>
                <c:pt idx="12">
                  <c:v>22.4</c:v>
                </c:pt>
                <c:pt idx="13">
                  <c:v>10.3</c:v>
                </c:pt>
              </c:numCache>
            </c:numRef>
          </c:val>
          <c:extLst>
            <c:ext xmlns:c16="http://schemas.microsoft.com/office/drawing/2014/chart" uri="{C3380CC4-5D6E-409C-BE32-E72D297353CC}">
              <c16:uniqueId val="{00000018-E9A5-42BC-9587-E7D249B2F5E7}"/>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6ABC-4298-BE74-6625616EF669}"/>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15.3</c:v>
                </c:pt>
                <c:pt idx="1">
                  <c:v>16.899999999999999</c:v>
                </c:pt>
                <c:pt idx="2">
                  <c:v>17.7</c:v>
                </c:pt>
              </c:numCache>
            </c:numRef>
          </c:val>
          <c:smooth val="0"/>
          <c:extLst>
            <c:ext xmlns:c16="http://schemas.microsoft.com/office/drawing/2014/chart" uri="{C3380CC4-5D6E-409C-BE32-E72D297353CC}">
              <c16:uniqueId val="{00000001-6ABC-4298-BE74-6625616EF669}"/>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4ED4-4F5C-9DD7-BAA480ED7B53}"/>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4ED4-4F5C-9DD7-BAA480ED7B53}"/>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4ED4-4F5C-9DD7-BAA480ED7B53}"/>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4ED4-4F5C-9DD7-BAA480ED7B53}"/>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4ED4-4F5C-9DD7-BAA480ED7B53}"/>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4ED4-4F5C-9DD7-BAA480ED7B53}"/>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4ED4-4F5C-9DD7-BAA480ED7B53}"/>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4ED4-4F5C-9DD7-BAA480ED7B53}"/>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4ED4-4F5C-9DD7-BAA480ED7B53}"/>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4ED4-4F5C-9DD7-BAA480ED7B53}"/>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4ED4-4F5C-9DD7-BAA480ED7B53}"/>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4ED4-4F5C-9DD7-BAA480ED7B53}"/>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23.2</c:v>
                </c:pt>
                <c:pt idx="2">
                  <c:v>26.6</c:v>
                </c:pt>
                <c:pt idx="3">
                  <c:v>20</c:v>
                </c:pt>
                <c:pt idx="5">
                  <c:v>27.7</c:v>
                </c:pt>
                <c:pt idx="6">
                  <c:v>25.8</c:v>
                </c:pt>
                <c:pt idx="7">
                  <c:v>22.1</c:v>
                </c:pt>
                <c:pt idx="8">
                  <c:v>15.4</c:v>
                </c:pt>
                <c:pt idx="10">
                  <c:v>32.299999999999997</c:v>
                </c:pt>
                <c:pt idx="11">
                  <c:v>19</c:v>
                </c:pt>
                <c:pt idx="12">
                  <c:v>22.3</c:v>
                </c:pt>
                <c:pt idx="13">
                  <c:v>30.8</c:v>
                </c:pt>
              </c:numCache>
            </c:numRef>
          </c:val>
          <c:extLst>
            <c:ext xmlns:c16="http://schemas.microsoft.com/office/drawing/2014/chart" uri="{C3380CC4-5D6E-409C-BE32-E72D297353CC}">
              <c16:uniqueId val="{00000018-4ED4-4F5C-9DD7-BAA480ED7B53}"/>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3793-4F53-936A-069AA7CB9487}"/>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3793-4F53-936A-069AA7CB9487}"/>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3793-4F53-936A-069AA7CB9487}"/>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3793-4F53-936A-069AA7CB9487}"/>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3793-4F53-936A-069AA7CB9487}"/>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3793-4F53-936A-069AA7CB9487}"/>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3793-4F53-936A-069AA7CB9487}"/>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3793-4F53-936A-069AA7CB9487}"/>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3793-4F53-936A-069AA7CB9487}"/>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3793-4F53-936A-069AA7CB9487}"/>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3793-4F53-936A-069AA7CB9487}"/>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3793-4F53-936A-069AA7CB9487}"/>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31.5</c:v>
                </c:pt>
                <c:pt idx="2">
                  <c:v>37.200000000000003</c:v>
                </c:pt>
                <c:pt idx="3">
                  <c:v>25.6</c:v>
                </c:pt>
                <c:pt idx="5">
                  <c:v>33.9</c:v>
                </c:pt>
                <c:pt idx="6">
                  <c:v>32.799999999999997</c:v>
                </c:pt>
                <c:pt idx="7">
                  <c:v>24</c:v>
                </c:pt>
                <c:pt idx="8">
                  <c:v>33.700000000000003</c:v>
                </c:pt>
                <c:pt idx="10">
                  <c:v>9.6</c:v>
                </c:pt>
                <c:pt idx="11">
                  <c:v>36</c:v>
                </c:pt>
                <c:pt idx="12">
                  <c:v>36.4</c:v>
                </c:pt>
                <c:pt idx="13">
                  <c:v>19.8</c:v>
                </c:pt>
              </c:numCache>
            </c:numRef>
          </c:val>
          <c:extLst>
            <c:ext xmlns:c16="http://schemas.microsoft.com/office/drawing/2014/chart" uri="{C3380CC4-5D6E-409C-BE32-E72D297353CC}">
              <c16:uniqueId val="{00000018-3793-4F53-936A-069AA7CB9487}"/>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11DB-4E1E-9FE8-73F1310BDD7B}"/>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27.1</c:v>
                </c:pt>
                <c:pt idx="1">
                  <c:v>26.3</c:v>
                </c:pt>
                <c:pt idx="2">
                  <c:v>23.2</c:v>
                </c:pt>
              </c:numCache>
            </c:numRef>
          </c:val>
          <c:smooth val="0"/>
          <c:extLst>
            <c:ext xmlns:c16="http://schemas.microsoft.com/office/drawing/2014/chart" uri="{C3380CC4-5D6E-409C-BE32-E72D297353CC}">
              <c16:uniqueId val="{00000001-11DB-4E1E-9FE8-73F1310BDD7B}"/>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D044-4078-B79E-D734C50A6C94}"/>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D044-4078-B79E-D734C50A6C94}"/>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D044-4078-B79E-D734C50A6C94}"/>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D044-4078-B79E-D734C50A6C94}"/>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D044-4078-B79E-D734C50A6C94}"/>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D044-4078-B79E-D734C50A6C94}"/>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D044-4078-B79E-D734C50A6C94}"/>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D044-4078-B79E-D734C50A6C94}"/>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D044-4078-B79E-D734C50A6C94}"/>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D044-4078-B79E-D734C50A6C94}"/>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D044-4078-B79E-D734C50A6C94}"/>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D044-4078-B79E-D734C50A6C94}"/>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33.4</c:v>
                </c:pt>
                <c:pt idx="2">
                  <c:v>40.200000000000003</c:v>
                </c:pt>
                <c:pt idx="3">
                  <c:v>27.2</c:v>
                </c:pt>
                <c:pt idx="5">
                  <c:v>36.299999999999997</c:v>
                </c:pt>
                <c:pt idx="6">
                  <c:v>29.3</c:v>
                </c:pt>
                <c:pt idx="7">
                  <c:v>34.700000000000003</c:v>
                </c:pt>
                <c:pt idx="8">
                  <c:v>32.9</c:v>
                </c:pt>
                <c:pt idx="10">
                  <c:v>24.9</c:v>
                </c:pt>
                <c:pt idx="11">
                  <c:v>35.200000000000003</c:v>
                </c:pt>
                <c:pt idx="12">
                  <c:v>28.9</c:v>
                </c:pt>
                <c:pt idx="13">
                  <c:v>38.799999999999997</c:v>
                </c:pt>
              </c:numCache>
            </c:numRef>
          </c:val>
          <c:extLst>
            <c:ext xmlns:c16="http://schemas.microsoft.com/office/drawing/2014/chart" uri="{C3380CC4-5D6E-409C-BE32-E72D297353CC}">
              <c16:uniqueId val="{00000018-D044-4078-B79E-D734C50A6C94}"/>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B7BC-4B5F-B40D-615E48676E13}"/>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37.1</c:v>
                </c:pt>
                <c:pt idx="1">
                  <c:v>35.799999999999997</c:v>
                </c:pt>
                <c:pt idx="2">
                  <c:v>32.9</c:v>
                </c:pt>
                <c:pt idx="3">
                  <c:v>33.4</c:v>
                </c:pt>
              </c:numCache>
            </c:numRef>
          </c:val>
          <c:smooth val="0"/>
          <c:extLst>
            <c:ext xmlns:c16="http://schemas.microsoft.com/office/drawing/2014/chart" uri="{C3380CC4-5D6E-409C-BE32-E72D297353CC}">
              <c16:uniqueId val="{00000001-B7BC-4B5F-B40D-615E48676E13}"/>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B536-4B41-AD8E-D5D18DF24762}"/>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B536-4B41-AD8E-D5D18DF24762}"/>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B536-4B41-AD8E-D5D18DF24762}"/>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B536-4B41-AD8E-D5D18DF24762}"/>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B536-4B41-AD8E-D5D18DF24762}"/>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B536-4B41-AD8E-D5D18DF24762}"/>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B536-4B41-AD8E-D5D18DF24762}"/>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B536-4B41-AD8E-D5D18DF24762}"/>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B536-4B41-AD8E-D5D18DF24762}"/>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B536-4B41-AD8E-D5D18DF24762}"/>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B536-4B41-AD8E-D5D18DF24762}"/>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B536-4B41-AD8E-D5D18DF24762}"/>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26.6</c:v>
                </c:pt>
                <c:pt idx="2">
                  <c:v>22.2</c:v>
                </c:pt>
                <c:pt idx="3">
                  <c:v>30.8</c:v>
                </c:pt>
                <c:pt idx="5">
                  <c:v>22.2</c:v>
                </c:pt>
                <c:pt idx="6">
                  <c:v>30.6</c:v>
                </c:pt>
                <c:pt idx="7">
                  <c:v>26.9</c:v>
                </c:pt>
                <c:pt idx="8">
                  <c:v>27</c:v>
                </c:pt>
                <c:pt idx="10">
                  <c:v>26.9</c:v>
                </c:pt>
                <c:pt idx="11">
                  <c:v>27.7</c:v>
                </c:pt>
                <c:pt idx="12">
                  <c:v>29.5</c:v>
                </c:pt>
                <c:pt idx="13">
                  <c:v>17.399999999999999</c:v>
                </c:pt>
              </c:numCache>
            </c:numRef>
          </c:val>
          <c:extLst>
            <c:ext xmlns:c16="http://schemas.microsoft.com/office/drawing/2014/chart" uri="{C3380CC4-5D6E-409C-BE32-E72D297353CC}">
              <c16:uniqueId val="{00000018-B536-4B41-AD8E-D5D18DF24762}"/>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BA6C-4A26-9114-C6860AA5E648}"/>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20</c:v>
                </c:pt>
                <c:pt idx="1">
                  <c:v>21.9</c:v>
                </c:pt>
                <c:pt idx="2">
                  <c:v>24.3</c:v>
                </c:pt>
                <c:pt idx="3">
                  <c:v>26.6</c:v>
                </c:pt>
              </c:numCache>
            </c:numRef>
          </c:val>
          <c:smooth val="0"/>
          <c:extLst>
            <c:ext xmlns:c16="http://schemas.microsoft.com/office/drawing/2014/chart" uri="{C3380CC4-5D6E-409C-BE32-E72D297353CC}">
              <c16:uniqueId val="{00000001-BA6C-4A26-9114-C6860AA5E648}"/>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1639-42C0-9130-DAAC58AACC83}"/>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1639-42C0-9130-DAAC58AACC83}"/>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1639-42C0-9130-DAAC58AACC83}"/>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1639-42C0-9130-DAAC58AACC83}"/>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1639-42C0-9130-DAAC58AACC83}"/>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1639-42C0-9130-DAAC58AACC83}"/>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1639-42C0-9130-DAAC58AACC83}"/>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1639-42C0-9130-DAAC58AACC83}"/>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1639-42C0-9130-DAAC58AACC83}"/>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1639-42C0-9130-DAAC58AACC83}"/>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1639-42C0-9130-DAAC58AACC83}"/>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1639-42C0-9130-DAAC58AACC83}"/>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16.8</c:v>
                </c:pt>
                <c:pt idx="2">
                  <c:v>21</c:v>
                </c:pt>
                <c:pt idx="3">
                  <c:v>12.9</c:v>
                </c:pt>
                <c:pt idx="5">
                  <c:v>19</c:v>
                </c:pt>
                <c:pt idx="6">
                  <c:v>16.8</c:v>
                </c:pt>
                <c:pt idx="7">
                  <c:v>14.8</c:v>
                </c:pt>
                <c:pt idx="8">
                  <c:v>16.600000000000001</c:v>
                </c:pt>
                <c:pt idx="10">
                  <c:v>7</c:v>
                </c:pt>
                <c:pt idx="11">
                  <c:v>19</c:v>
                </c:pt>
                <c:pt idx="12">
                  <c:v>15.2</c:v>
                </c:pt>
                <c:pt idx="13">
                  <c:v>19.8</c:v>
                </c:pt>
              </c:numCache>
            </c:numRef>
          </c:val>
          <c:extLst>
            <c:ext xmlns:c16="http://schemas.microsoft.com/office/drawing/2014/chart" uri="{C3380CC4-5D6E-409C-BE32-E72D297353CC}">
              <c16:uniqueId val="{00000018-1639-42C0-9130-DAAC58AACC83}"/>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473B-4BBB-9DF8-E68261B3A26D}"/>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21.2</c:v>
                </c:pt>
                <c:pt idx="1">
                  <c:v>20.9</c:v>
                </c:pt>
                <c:pt idx="2">
                  <c:v>19.600000000000001</c:v>
                </c:pt>
                <c:pt idx="3">
                  <c:v>16.8</c:v>
                </c:pt>
              </c:numCache>
            </c:numRef>
          </c:val>
          <c:smooth val="0"/>
          <c:extLst>
            <c:ext xmlns:c16="http://schemas.microsoft.com/office/drawing/2014/chart" uri="{C3380CC4-5D6E-409C-BE32-E72D297353CC}">
              <c16:uniqueId val="{00000001-473B-4BBB-9DF8-E68261B3A26D}"/>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7DCF-45DC-B9FE-BFB960DA0E1A}"/>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7DCF-45DC-B9FE-BFB960DA0E1A}"/>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7DCF-45DC-B9FE-BFB960DA0E1A}"/>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7DCF-45DC-B9FE-BFB960DA0E1A}"/>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7DCF-45DC-B9FE-BFB960DA0E1A}"/>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7DCF-45DC-B9FE-BFB960DA0E1A}"/>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7DCF-45DC-B9FE-BFB960DA0E1A}"/>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7DCF-45DC-B9FE-BFB960DA0E1A}"/>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7DCF-45DC-B9FE-BFB960DA0E1A}"/>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7DCF-45DC-B9FE-BFB960DA0E1A}"/>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7DCF-45DC-B9FE-BFB960DA0E1A}"/>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7DCF-45DC-B9FE-BFB960DA0E1A}"/>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27</c:v>
                </c:pt>
                <c:pt idx="2">
                  <c:v>25.5</c:v>
                </c:pt>
                <c:pt idx="3">
                  <c:v>28.4</c:v>
                </c:pt>
                <c:pt idx="5">
                  <c:v>33.1</c:v>
                </c:pt>
                <c:pt idx="6">
                  <c:v>30.6</c:v>
                </c:pt>
                <c:pt idx="7">
                  <c:v>25.6</c:v>
                </c:pt>
                <c:pt idx="8">
                  <c:v>15.8</c:v>
                </c:pt>
                <c:pt idx="10">
                  <c:v>11.4</c:v>
                </c:pt>
                <c:pt idx="11">
                  <c:v>34.9</c:v>
                </c:pt>
                <c:pt idx="12">
                  <c:v>24.2</c:v>
                </c:pt>
                <c:pt idx="13">
                  <c:v>16.2</c:v>
                </c:pt>
              </c:numCache>
            </c:numRef>
          </c:val>
          <c:extLst>
            <c:ext xmlns:c16="http://schemas.microsoft.com/office/drawing/2014/chart" uri="{C3380CC4-5D6E-409C-BE32-E72D297353CC}">
              <c16:uniqueId val="{00000018-7DCF-45DC-B9FE-BFB960DA0E1A}"/>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0F7E-45B8-A969-648DE9CC8AF6}"/>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54.9</c:v>
                </c:pt>
                <c:pt idx="1">
                  <c:v>56.7</c:v>
                </c:pt>
                <c:pt idx="2">
                  <c:v>59.9</c:v>
                </c:pt>
                <c:pt idx="4">
                  <c:v>50.6</c:v>
                </c:pt>
                <c:pt idx="5">
                  <c:v>52.9</c:v>
                </c:pt>
                <c:pt idx="6">
                  <c:v>45.8</c:v>
                </c:pt>
                <c:pt idx="7">
                  <c:v>40.5</c:v>
                </c:pt>
                <c:pt idx="8">
                  <c:v>34.200000000000003</c:v>
                </c:pt>
                <c:pt idx="9">
                  <c:v>27</c:v>
                </c:pt>
              </c:numCache>
            </c:numRef>
          </c:val>
          <c:smooth val="0"/>
          <c:extLst>
            <c:ext xmlns:c16="http://schemas.microsoft.com/office/drawing/2014/chart" uri="{C3380CC4-5D6E-409C-BE32-E72D297353CC}">
              <c16:uniqueId val="{00000001-0F7E-45B8-A969-648DE9CC8AF6}"/>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2106-4163-AB0F-D0C2225A8425}"/>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2106-4163-AB0F-D0C2225A8425}"/>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2106-4163-AB0F-D0C2225A8425}"/>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2106-4163-AB0F-D0C2225A8425}"/>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2106-4163-AB0F-D0C2225A8425}"/>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2106-4163-AB0F-D0C2225A8425}"/>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2106-4163-AB0F-D0C2225A8425}"/>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2106-4163-AB0F-D0C2225A8425}"/>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2106-4163-AB0F-D0C2225A8425}"/>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2106-4163-AB0F-D0C2225A8425}"/>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2106-4163-AB0F-D0C2225A8425}"/>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2106-4163-AB0F-D0C2225A8425}"/>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49.7</c:v>
                </c:pt>
                <c:pt idx="2">
                  <c:v>50.1</c:v>
                </c:pt>
                <c:pt idx="3">
                  <c:v>49.6</c:v>
                </c:pt>
                <c:pt idx="5">
                  <c:v>55.3</c:v>
                </c:pt>
                <c:pt idx="6">
                  <c:v>52.7</c:v>
                </c:pt>
                <c:pt idx="7">
                  <c:v>47.7</c:v>
                </c:pt>
                <c:pt idx="8">
                  <c:v>40</c:v>
                </c:pt>
                <c:pt idx="10">
                  <c:v>57.4</c:v>
                </c:pt>
                <c:pt idx="11">
                  <c:v>50.8</c:v>
                </c:pt>
                <c:pt idx="12">
                  <c:v>50.9</c:v>
                </c:pt>
                <c:pt idx="13">
                  <c:v>37.299999999999997</c:v>
                </c:pt>
              </c:numCache>
            </c:numRef>
          </c:val>
          <c:extLst>
            <c:ext xmlns:c16="http://schemas.microsoft.com/office/drawing/2014/chart" uri="{C3380CC4-5D6E-409C-BE32-E72D297353CC}">
              <c16:uniqueId val="{00000018-2106-4163-AB0F-D0C2225A8425}"/>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420B-4A38-A678-5AB3C566ECE3}"/>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56</c:v>
                </c:pt>
                <c:pt idx="2">
                  <c:v>48</c:v>
                </c:pt>
                <c:pt idx="3">
                  <c:v>45.7</c:v>
                </c:pt>
                <c:pt idx="4">
                  <c:v>44.9</c:v>
                </c:pt>
                <c:pt idx="5">
                  <c:v>41.7</c:v>
                </c:pt>
                <c:pt idx="6">
                  <c:v>41.1</c:v>
                </c:pt>
                <c:pt idx="8">
                  <c:v>45</c:v>
                </c:pt>
                <c:pt idx="9">
                  <c:v>45.6</c:v>
                </c:pt>
                <c:pt idx="10">
                  <c:v>42.2</c:v>
                </c:pt>
                <c:pt idx="11">
                  <c:v>35.4</c:v>
                </c:pt>
                <c:pt idx="12">
                  <c:v>35.9</c:v>
                </c:pt>
                <c:pt idx="13">
                  <c:v>31.5</c:v>
                </c:pt>
              </c:numCache>
            </c:numRef>
          </c:val>
          <c:smooth val="0"/>
          <c:extLst>
            <c:ext xmlns:c16="http://schemas.microsoft.com/office/drawing/2014/chart" uri="{C3380CC4-5D6E-409C-BE32-E72D297353CC}">
              <c16:uniqueId val="{00000001-420B-4A38-A678-5AB3C566ECE3}"/>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3E05-4293-8551-7B12B74977FF}"/>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30.1</c:v>
                </c:pt>
                <c:pt idx="1">
                  <c:v>35.1</c:v>
                </c:pt>
                <c:pt idx="2">
                  <c:v>40.4</c:v>
                </c:pt>
                <c:pt idx="3">
                  <c:v>46.7</c:v>
                </c:pt>
                <c:pt idx="4">
                  <c:v>47.7</c:v>
                </c:pt>
                <c:pt idx="5">
                  <c:v>49.7</c:v>
                </c:pt>
              </c:numCache>
            </c:numRef>
          </c:val>
          <c:smooth val="0"/>
          <c:extLst>
            <c:ext xmlns:c16="http://schemas.microsoft.com/office/drawing/2014/chart" uri="{C3380CC4-5D6E-409C-BE32-E72D297353CC}">
              <c16:uniqueId val="{00000001-3E05-4293-8551-7B12B74977FF}"/>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EADB-462E-8C6E-1762A8959DE3}"/>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EADB-462E-8C6E-1762A8959DE3}"/>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EADB-462E-8C6E-1762A8959DE3}"/>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EADB-462E-8C6E-1762A8959DE3}"/>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EADB-462E-8C6E-1762A8959DE3}"/>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EADB-462E-8C6E-1762A8959DE3}"/>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EADB-462E-8C6E-1762A8959DE3}"/>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EADB-462E-8C6E-1762A8959DE3}"/>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EADB-462E-8C6E-1762A8959DE3}"/>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EADB-462E-8C6E-1762A8959DE3}"/>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EADB-462E-8C6E-1762A8959DE3}"/>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EADB-462E-8C6E-1762A8959DE3}"/>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43.1</c:v>
                </c:pt>
                <c:pt idx="2">
                  <c:v>46.4</c:v>
                </c:pt>
                <c:pt idx="3">
                  <c:v>39.799999999999997</c:v>
                </c:pt>
                <c:pt idx="5">
                  <c:v>63.2</c:v>
                </c:pt>
                <c:pt idx="6">
                  <c:v>30.6</c:v>
                </c:pt>
                <c:pt idx="7">
                  <c:v>31.5</c:v>
                </c:pt>
                <c:pt idx="8">
                  <c:v>40.6</c:v>
                </c:pt>
                <c:pt idx="10">
                  <c:v>39.200000000000003</c:v>
                </c:pt>
                <c:pt idx="11">
                  <c:v>44.5</c:v>
                </c:pt>
                <c:pt idx="12">
                  <c:v>38.9</c:v>
                </c:pt>
                <c:pt idx="13">
                  <c:v>44.2</c:v>
                </c:pt>
              </c:numCache>
            </c:numRef>
          </c:val>
          <c:extLst>
            <c:ext xmlns:c16="http://schemas.microsoft.com/office/drawing/2014/chart" uri="{C3380CC4-5D6E-409C-BE32-E72D297353CC}">
              <c16:uniqueId val="{00000018-EADB-462E-8C6E-1762A8959DE3}"/>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FD3E-4655-80FF-6AEDEA8F9E9C}"/>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71.7</c:v>
                </c:pt>
                <c:pt idx="2">
                  <c:v>55.9</c:v>
                </c:pt>
                <c:pt idx="3">
                  <c:v>57.2</c:v>
                </c:pt>
                <c:pt idx="4">
                  <c:v>62.3</c:v>
                </c:pt>
                <c:pt idx="5">
                  <c:v>52.6</c:v>
                </c:pt>
                <c:pt idx="6">
                  <c:v>44.1</c:v>
                </c:pt>
                <c:pt idx="8">
                  <c:v>46.3</c:v>
                </c:pt>
                <c:pt idx="9">
                  <c:v>43</c:v>
                </c:pt>
                <c:pt idx="10">
                  <c:v>49.1</c:v>
                </c:pt>
                <c:pt idx="11">
                  <c:v>45.5</c:v>
                </c:pt>
                <c:pt idx="12">
                  <c:v>45.7</c:v>
                </c:pt>
                <c:pt idx="13">
                  <c:v>43.1</c:v>
                </c:pt>
              </c:numCache>
            </c:numRef>
          </c:val>
          <c:smooth val="0"/>
          <c:extLst>
            <c:ext xmlns:c16="http://schemas.microsoft.com/office/drawing/2014/chart" uri="{C3380CC4-5D6E-409C-BE32-E72D297353CC}">
              <c16:uniqueId val="{00000001-FD3E-4655-80FF-6AEDEA8F9E9C}"/>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CF7B-4A16-B14E-32B48797C5C0}"/>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CF7B-4A16-B14E-32B48797C5C0}"/>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CF7B-4A16-B14E-32B48797C5C0}"/>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CF7B-4A16-B14E-32B48797C5C0}"/>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CF7B-4A16-B14E-32B48797C5C0}"/>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CF7B-4A16-B14E-32B48797C5C0}"/>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CF7B-4A16-B14E-32B48797C5C0}"/>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CF7B-4A16-B14E-32B48797C5C0}"/>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CF7B-4A16-B14E-32B48797C5C0}"/>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CF7B-4A16-B14E-32B48797C5C0}"/>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CF7B-4A16-B14E-32B48797C5C0}"/>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CF7B-4A16-B14E-32B48797C5C0}"/>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19.8</c:v>
                </c:pt>
                <c:pt idx="2">
                  <c:v>20</c:v>
                </c:pt>
                <c:pt idx="3">
                  <c:v>19.5</c:v>
                </c:pt>
                <c:pt idx="5">
                  <c:v>26.5</c:v>
                </c:pt>
                <c:pt idx="6">
                  <c:v>14.7</c:v>
                </c:pt>
                <c:pt idx="7">
                  <c:v>14.5</c:v>
                </c:pt>
                <c:pt idx="8">
                  <c:v>22.1</c:v>
                </c:pt>
                <c:pt idx="10">
                  <c:v>18.8</c:v>
                </c:pt>
                <c:pt idx="11">
                  <c:v>21.2</c:v>
                </c:pt>
                <c:pt idx="12">
                  <c:v>17.2</c:v>
                </c:pt>
                <c:pt idx="13">
                  <c:v>20.5</c:v>
                </c:pt>
              </c:numCache>
            </c:numRef>
          </c:val>
          <c:extLst>
            <c:ext xmlns:c16="http://schemas.microsoft.com/office/drawing/2014/chart" uri="{C3380CC4-5D6E-409C-BE32-E72D297353CC}">
              <c16:uniqueId val="{00000018-CF7B-4A16-B14E-32B48797C5C0}"/>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A51-49CC-940F-59E44C6E5E90}"/>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41.1</c:v>
                </c:pt>
                <c:pt idx="2">
                  <c:v>33.9</c:v>
                </c:pt>
                <c:pt idx="3">
                  <c:v>31.4</c:v>
                </c:pt>
                <c:pt idx="4">
                  <c:v>29.7</c:v>
                </c:pt>
                <c:pt idx="5">
                  <c:v>23.8</c:v>
                </c:pt>
                <c:pt idx="6">
                  <c:v>24.5</c:v>
                </c:pt>
                <c:pt idx="8">
                  <c:v>23.8</c:v>
                </c:pt>
                <c:pt idx="9">
                  <c:v>24.8</c:v>
                </c:pt>
                <c:pt idx="10">
                  <c:v>31</c:v>
                </c:pt>
                <c:pt idx="11">
                  <c:v>17.399999999999999</c:v>
                </c:pt>
                <c:pt idx="12">
                  <c:v>17.5</c:v>
                </c:pt>
                <c:pt idx="13">
                  <c:v>19.8</c:v>
                </c:pt>
              </c:numCache>
            </c:numRef>
          </c:val>
          <c:smooth val="0"/>
          <c:extLst>
            <c:ext xmlns:c16="http://schemas.microsoft.com/office/drawing/2014/chart" uri="{C3380CC4-5D6E-409C-BE32-E72D297353CC}">
              <c16:uniqueId val="{00000001-EA51-49CC-940F-59E44C6E5E90}"/>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3C28-4569-84AD-D2BB39DA72D5}"/>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3C28-4569-84AD-D2BB39DA72D5}"/>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3C28-4569-84AD-D2BB39DA72D5}"/>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3C28-4569-84AD-D2BB39DA72D5}"/>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3C28-4569-84AD-D2BB39DA72D5}"/>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3C28-4569-84AD-D2BB39DA72D5}"/>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3C28-4569-84AD-D2BB39DA72D5}"/>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3C28-4569-84AD-D2BB39DA72D5}"/>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3C28-4569-84AD-D2BB39DA72D5}"/>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3C28-4569-84AD-D2BB39DA72D5}"/>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3C28-4569-84AD-D2BB39DA72D5}"/>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3C28-4569-84AD-D2BB39DA72D5}"/>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47</c:v>
                </c:pt>
                <c:pt idx="2">
                  <c:v>51</c:v>
                </c:pt>
                <c:pt idx="3">
                  <c:v>43.1</c:v>
                </c:pt>
                <c:pt idx="5">
                  <c:v>45.4</c:v>
                </c:pt>
                <c:pt idx="6">
                  <c:v>47.7</c:v>
                </c:pt>
                <c:pt idx="7">
                  <c:v>49.8</c:v>
                </c:pt>
                <c:pt idx="8">
                  <c:v>44.9</c:v>
                </c:pt>
                <c:pt idx="10">
                  <c:v>29.7</c:v>
                </c:pt>
                <c:pt idx="11">
                  <c:v>49.6</c:v>
                </c:pt>
                <c:pt idx="12">
                  <c:v>42.5</c:v>
                </c:pt>
                <c:pt idx="13">
                  <c:v>55.5</c:v>
                </c:pt>
              </c:numCache>
            </c:numRef>
          </c:val>
          <c:extLst>
            <c:ext xmlns:c16="http://schemas.microsoft.com/office/drawing/2014/chart" uri="{C3380CC4-5D6E-409C-BE32-E72D297353CC}">
              <c16:uniqueId val="{00000018-3C28-4569-84AD-D2BB39DA72D5}"/>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1CDA-4877-AF94-AB731E48E827}"/>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47.5</c:v>
                </c:pt>
                <c:pt idx="1">
                  <c:v>48.5</c:v>
                </c:pt>
                <c:pt idx="2">
                  <c:v>45.1</c:v>
                </c:pt>
                <c:pt idx="4">
                  <c:v>44.3</c:v>
                </c:pt>
                <c:pt idx="5">
                  <c:v>43.9</c:v>
                </c:pt>
                <c:pt idx="6">
                  <c:v>46.3</c:v>
                </c:pt>
                <c:pt idx="7">
                  <c:v>44.8</c:v>
                </c:pt>
                <c:pt idx="8">
                  <c:v>48.9</c:v>
                </c:pt>
                <c:pt idx="9">
                  <c:v>47</c:v>
                </c:pt>
              </c:numCache>
            </c:numRef>
          </c:val>
          <c:smooth val="0"/>
          <c:extLst>
            <c:ext xmlns:c16="http://schemas.microsoft.com/office/drawing/2014/chart" uri="{C3380CC4-5D6E-409C-BE32-E72D297353CC}">
              <c16:uniqueId val="{00000001-1CDA-4877-AF94-AB731E48E827}"/>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9ACF-4F39-8D79-310D39CB0C26}"/>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9ACF-4F39-8D79-310D39CB0C26}"/>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9ACF-4F39-8D79-310D39CB0C26}"/>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9ACF-4F39-8D79-310D39CB0C26}"/>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9ACF-4F39-8D79-310D39CB0C26}"/>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9ACF-4F39-8D79-310D39CB0C26}"/>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9ACF-4F39-8D79-310D39CB0C26}"/>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9ACF-4F39-8D79-310D39CB0C26}"/>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9ACF-4F39-8D79-310D39CB0C26}"/>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9ACF-4F39-8D79-310D39CB0C26}"/>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9ACF-4F39-8D79-310D39CB0C26}"/>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9ACF-4F39-8D79-310D39CB0C26}"/>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12.2</c:v>
                </c:pt>
                <c:pt idx="2">
                  <c:v>15.9</c:v>
                </c:pt>
                <c:pt idx="3">
                  <c:v>8.6</c:v>
                </c:pt>
                <c:pt idx="5">
                  <c:v>10.4</c:v>
                </c:pt>
                <c:pt idx="6">
                  <c:v>16.100000000000001</c:v>
                </c:pt>
                <c:pt idx="7">
                  <c:v>9.9</c:v>
                </c:pt>
                <c:pt idx="8">
                  <c:v>12.3</c:v>
                </c:pt>
                <c:pt idx="10">
                  <c:v>9</c:v>
                </c:pt>
                <c:pt idx="11">
                  <c:v>13.8</c:v>
                </c:pt>
                <c:pt idx="12">
                  <c:v>13.3</c:v>
                </c:pt>
                <c:pt idx="13">
                  <c:v>7.5</c:v>
                </c:pt>
              </c:numCache>
            </c:numRef>
          </c:val>
          <c:extLst>
            <c:ext xmlns:c16="http://schemas.microsoft.com/office/drawing/2014/chart" uri="{C3380CC4-5D6E-409C-BE32-E72D297353CC}">
              <c16:uniqueId val="{00000018-9ACF-4F39-8D79-310D39CB0C26}"/>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F898-4132-A8F8-7B1717509919}"/>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F898-4132-A8F8-7B1717509919}"/>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F898-4132-A8F8-7B1717509919}"/>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F898-4132-A8F8-7B1717509919}"/>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F898-4132-A8F8-7B1717509919}"/>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F898-4132-A8F8-7B1717509919}"/>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F898-4132-A8F8-7B1717509919}"/>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F898-4132-A8F8-7B1717509919}"/>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F898-4132-A8F8-7B1717509919}"/>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F898-4132-A8F8-7B1717509919}"/>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F898-4132-A8F8-7B1717509919}"/>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F898-4132-A8F8-7B1717509919}"/>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37.200000000000003</c:v>
                </c:pt>
                <c:pt idx="2">
                  <c:v>38.6</c:v>
                </c:pt>
                <c:pt idx="3">
                  <c:v>36</c:v>
                </c:pt>
                <c:pt idx="5">
                  <c:v>25.7</c:v>
                </c:pt>
                <c:pt idx="6">
                  <c:v>44.2</c:v>
                </c:pt>
                <c:pt idx="7">
                  <c:v>33.6</c:v>
                </c:pt>
                <c:pt idx="8">
                  <c:v>48.4</c:v>
                </c:pt>
                <c:pt idx="10">
                  <c:v>17.100000000000001</c:v>
                </c:pt>
                <c:pt idx="11">
                  <c:v>43.3</c:v>
                </c:pt>
                <c:pt idx="12">
                  <c:v>37.4</c:v>
                </c:pt>
                <c:pt idx="13">
                  <c:v>23.6</c:v>
                </c:pt>
              </c:numCache>
            </c:numRef>
          </c:val>
          <c:extLst>
            <c:ext xmlns:c16="http://schemas.microsoft.com/office/drawing/2014/chart" uri="{C3380CC4-5D6E-409C-BE32-E72D297353CC}">
              <c16:uniqueId val="{00000018-F898-4132-A8F8-7B1717509919}"/>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1953-4715-A203-D0AECFE62956}"/>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43</c:v>
                </c:pt>
                <c:pt idx="1">
                  <c:v>35.1</c:v>
                </c:pt>
                <c:pt idx="2">
                  <c:v>37.200000000000003</c:v>
                </c:pt>
              </c:numCache>
            </c:numRef>
          </c:val>
          <c:smooth val="0"/>
          <c:extLst>
            <c:ext xmlns:c16="http://schemas.microsoft.com/office/drawing/2014/chart" uri="{C3380CC4-5D6E-409C-BE32-E72D297353CC}">
              <c16:uniqueId val="{00000001-1953-4715-A203-D0AECFE62956}"/>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2E65-4699-97A1-490D1DEBB973}"/>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52.1</c:v>
                </c:pt>
                <c:pt idx="2">
                  <c:v>44.5</c:v>
                </c:pt>
                <c:pt idx="3">
                  <c:v>45.1</c:v>
                </c:pt>
                <c:pt idx="4">
                  <c:v>36.4</c:v>
                </c:pt>
                <c:pt idx="5">
                  <c:v>34.5</c:v>
                </c:pt>
                <c:pt idx="6">
                  <c:v>33.700000000000003</c:v>
                </c:pt>
                <c:pt idx="8">
                  <c:v>24.8</c:v>
                </c:pt>
                <c:pt idx="9">
                  <c:v>24.8</c:v>
                </c:pt>
                <c:pt idx="10">
                  <c:v>25.8</c:v>
                </c:pt>
                <c:pt idx="11">
                  <c:v>25</c:v>
                </c:pt>
                <c:pt idx="12">
                  <c:v>21.7</c:v>
                </c:pt>
                <c:pt idx="13">
                  <c:v>22.1</c:v>
                </c:pt>
              </c:numCache>
            </c:numRef>
          </c:val>
          <c:smooth val="0"/>
          <c:extLst>
            <c:ext xmlns:c16="http://schemas.microsoft.com/office/drawing/2014/chart" uri="{C3380CC4-5D6E-409C-BE32-E72D297353CC}">
              <c16:uniqueId val="{00000001-2E65-4699-97A1-490D1DEBB973}"/>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CFDB-463F-8F07-CC9B659DF037}"/>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CFDB-463F-8F07-CC9B659DF037}"/>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CFDB-463F-8F07-CC9B659DF037}"/>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CFDB-463F-8F07-CC9B659DF037}"/>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CFDB-463F-8F07-CC9B659DF037}"/>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CFDB-463F-8F07-CC9B659DF037}"/>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CFDB-463F-8F07-CC9B659DF037}"/>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CFDB-463F-8F07-CC9B659DF037}"/>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CFDB-463F-8F07-CC9B659DF037}"/>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CFDB-463F-8F07-CC9B659DF037}"/>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CFDB-463F-8F07-CC9B659DF037}"/>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CFDB-463F-8F07-CC9B659DF037}"/>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13.6</c:v>
                </c:pt>
                <c:pt idx="2">
                  <c:v>14.7</c:v>
                </c:pt>
                <c:pt idx="3">
                  <c:v>12.2</c:v>
                </c:pt>
                <c:pt idx="5">
                  <c:v>15.1</c:v>
                </c:pt>
                <c:pt idx="6">
                  <c:v>14.3</c:v>
                </c:pt>
                <c:pt idx="7">
                  <c:v>8.9</c:v>
                </c:pt>
                <c:pt idx="8">
                  <c:v>15.1</c:v>
                </c:pt>
                <c:pt idx="10">
                  <c:v>2.1</c:v>
                </c:pt>
                <c:pt idx="11">
                  <c:v>15.9</c:v>
                </c:pt>
                <c:pt idx="12">
                  <c:v>16.899999999999999</c:v>
                </c:pt>
                <c:pt idx="13">
                  <c:v>8.5</c:v>
                </c:pt>
              </c:numCache>
            </c:numRef>
          </c:val>
          <c:extLst>
            <c:ext xmlns:c16="http://schemas.microsoft.com/office/drawing/2014/chart" uri="{C3380CC4-5D6E-409C-BE32-E72D297353CC}">
              <c16:uniqueId val="{00000018-CFDB-463F-8F07-CC9B659DF037}"/>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9D02-43DB-BFE0-31606EF316BF}"/>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9D02-43DB-BFE0-31606EF316BF}"/>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9D02-43DB-BFE0-31606EF316BF}"/>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9D02-43DB-BFE0-31606EF316BF}"/>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9D02-43DB-BFE0-31606EF316BF}"/>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9D02-43DB-BFE0-31606EF316BF}"/>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9D02-43DB-BFE0-31606EF316BF}"/>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9D02-43DB-BFE0-31606EF316BF}"/>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9D02-43DB-BFE0-31606EF316BF}"/>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9D02-43DB-BFE0-31606EF316BF}"/>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9D02-43DB-BFE0-31606EF316BF}"/>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9D02-43DB-BFE0-31606EF316BF}"/>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68.099999999999994</c:v>
                </c:pt>
                <c:pt idx="2">
                  <c:v>65.900000000000006</c:v>
                </c:pt>
                <c:pt idx="3">
                  <c:v>70.3</c:v>
                </c:pt>
                <c:pt idx="5">
                  <c:v>76.3</c:v>
                </c:pt>
                <c:pt idx="6">
                  <c:v>68</c:v>
                </c:pt>
                <c:pt idx="7">
                  <c:v>66</c:v>
                </c:pt>
                <c:pt idx="8">
                  <c:v>57.9</c:v>
                </c:pt>
                <c:pt idx="10">
                  <c:v>66.7</c:v>
                </c:pt>
                <c:pt idx="11">
                  <c:v>64.599999999999994</c:v>
                </c:pt>
                <c:pt idx="12">
                  <c:v>72.7</c:v>
                </c:pt>
                <c:pt idx="13">
                  <c:v>78.400000000000006</c:v>
                </c:pt>
              </c:numCache>
            </c:numRef>
          </c:val>
          <c:extLst>
            <c:ext xmlns:c16="http://schemas.microsoft.com/office/drawing/2014/chart" uri="{C3380CC4-5D6E-409C-BE32-E72D297353CC}">
              <c16:uniqueId val="{00000018-9D02-43DB-BFE0-31606EF316BF}"/>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4CAC-4B55-B147-0E5E28EFCB6E}"/>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67.8</c:v>
                </c:pt>
                <c:pt idx="1">
                  <c:v>68.099999999999994</c:v>
                </c:pt>
              </c:numCache>
            </c:numRef>
          </c:val>
          <c:smooth val="0"/>
          <c:extLst>
            <c:ext xmlns:c16="http://schemas.microsoft.com/office/drawing/2014/chart" uri="{C3380CC4-5D6E-409C-BE32-E72D297353CC}">
              <c16:uniqueId val="{00000001-4CAC-4B55-B147-0E5E28EFCB6E}"/>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5B00-41B5-ADF2-D78909FFF76F}"/>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5B00-41B5-ADF2-D78909FFF76F}"/>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5B00-41B5-ADF2-D78909FFF76F}"/>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5B00-41B5-ADF2-D78909FFF76F}"/>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5B00-41B5-ADF2-D78909FFF76F}"/>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5B00-41B5-ADF2-D78909FFF76F}"/>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5B00-41B5-ADF2-D78909FFF76F}"/>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5B00-41B5-ADF2-D78909FFF76F}"/>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5B00-41B5-ADF2-D78909FFF76F}"/>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5B00-41B5-ADF2-D78909FFF76F}"/>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5B00-41B5-ADF2-D78909FFF76F}"/>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5B00-41B5-ADF2-D78909FFF76F}"/>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1.6</c:v>
                </c:pt>
                <c:pt idx="2">
                  <c:v>1.7</c:v>
                </c:pt>
                <c:pt idx="3">
                  <c:v>1.5</c:v>
                </c:pt>
                <c:pt idx="5">
                  <c:v>0.8</c:v>
                </c:pt>
                <c:pt idx="6">
                  <c:v>0.7</c:v>
                </c:pt>
                <c:pt idx="7">
                  <c:v>2.1</c:v>
                </c:pt>
                <c:pt idx="8">
                  <c:v>2.9</c:v>
                </c:pt>
                <c:pt idx="10">
                  <c:v>1.2</c:v>
                </c:pt>
                <c:pt idx="11">
                  <c:v>1.8</c:v>
                </c:pt>
                <c:pt idx="12">
                  <c:v>2.2000000000000002</c:v>
                </c:pt>
                <c:pt idx="13">
                  <c:v>0.5</c:v>
                </c:pt>
              </c:numCache>
            </c:numRef>
          </c:val>
          <c:extLst>
            <c:ext xmlns:c16="http://schemas.microsoft.com/office/drawing/2014/chart" uri="{C3380CC4-5D6E-409C-BE32-E72D297353CC}">
              <c16:uniqueId val="{00000018-5B00-41B5-ADF2-D78909FFF76F}"/>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43E0-437A-B54B-20B6C9CA32C8}"/>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2.1</c:v>
                </c:pt>
                <c:pt idx="1">
                  <c:v>1.6</c:v>
                </c:pt>
              </c:numCache>
            </c:numRef>
          </c:val>
          <c:smooth val="0"/>
          <c:extLst>
            <c:ext xmlns:c16="http://schemas.microsoft.com/office/drawing/2014/chart" uri="{C3380CC4-5D6E-409C-BE32-E72D297353CC}">
              <c16:uniqueId val="{00000001-43E0-437A-B54B-20B6C9CA32C8}"/>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FB2A-4B72-AF4D-5053473A9703}"/>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FB2A-4B72-AF4D-5053473A9703}"/>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FB2A-4B72-AF4D-5053473A9703}"/>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FB2A-4B72-AF4D-5053473A9703}"/>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FB2A-4B72-AF4D-5053473A9703}"/>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FB2A-4B72-AF4D-5053473A9703}"/>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FB2A-4B72-AF4D-5053473A9703}"/>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FB2A-4B72-AF4D-5053473A9703}"/>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FB2A-4B72-AF4D-5053473A9703}"/>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FB2A-4B72-AF4D-5053473A9703}"/>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FB2A-4B72-AF4D-5053473A9703}"/>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FB2A-4B72-AF4D-5053473A9703}"/>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28.1</c:v>
                </c:pt>
                <c:pt idx="2">
                  <c:v>30.4</c:v>
                </c:pt>
                <c:pt idx="3">
                  <c:v>26</c:v>
                </c:pt>
                <c:pt idx="5">
                  <c:v>28.2</c:v>
                </c:pt>
                <c:pt idx="6">
                  <c:v>29.9</c:v>
                </c:pt>
                <c:pt idx="7">
                  <c:v>22.4</c:v>
                </c:pt>
                <c:pt idx="8">
                  <c:v>31.2</c:v>
                </c:pt>
                <c:pt idx="10">
                  <c:v>12.6</c:v>
                </c:pt>
                <c:pt idx="11">
                  <c:v>30.1</c:v>
                </c:pt>
                <c:pt idx="12">
                  <c:v>34.200000000000003</c:v>
                </c:pt>
                <c:pt idx="13">
                  <c:v>21.5</c:v>
                </c:pt>
              </c:numCache>
            </c:numRef>
          </c:val>
          <c:extLst>
            <c:ext xmlns:c16="http://schemas.microsoft.com/office/drawing/2014/chart" uri="{C3380CC4-5D6E-409C-BE32-E72D297353CC}">
              <c16:uniqueId val="{00000018-FB2A-4B72-AF4D-5053473A9703}"/>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B2B6-431F-9EB6-523FDB222F03}"/>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26.5</c:v>
                </c:pt>
                <c:pt idx="1">
                  <c:v>29.4</c:v>
                </c:pt>
                <c:pt idx="2">
                  <c:v>29.1</c:v>
                </c:pt>
                <c:pt idx="3">
                  <c:v>31.3</c:v>
                </c:pt>
                <c:pt idx="4">
                  <c:v>28.5</c:v>
                </c:pt>
                <c:pt idx="5">
                  <c:v>28.1</c:v>
                </c:pt>
              </c:numCache>
            </c:numRef>
          </c:val>
          <c:smooth val="0"/>
          <c:extLst>
            <c:ext xmlns:c16="http://schemas.microsoft.com/office/drawing/2014/chart" uri="{C3380CC4-5D6E-409C-BE32-E72D297353CC}">
              <c16:uniqueId val="{00000001-B2B6-431F-9EB6-523FDB222F03}"/>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E341-4A4A-B51B-058AC4524F97}"/>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E341-4A4A-B51B-058AC4524F97}"/>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E341-4A4A-B51B-058AC4524F97}"/>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E341-4A4A-B51B-058AC4524F97}"/>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E341-4A4A-B51B-058AC4524F97}"/>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E341-4A4A-B51B-058AC4524F97}"/>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E341-4A4A-B51B-058AC4524F97}"/>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E341-4A4A-B51B-058AC4524F97}"/>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E341-4A4A-B51B-058AC4524F97}"/>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E341-4A4A-B51B-058AC4524F97}"/>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E341-4A4A-B51B-058AC4524F97}"/>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E341-4A4A-B51B-058AC4524F97}"/>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16.600000000000001</c:v>
                </c:pt>
                <c:pt idx="2">
                  <c:v>17.5</c:v>
                </c:pt>
                <c:pt idx="3">
                  <c:v>15.9</c:v>
                </c:pt>
                <c:pt idx="5">
                  <c:v>22.2</c:v>
                </c:pt>
                <c:pt idx="6">
                  <c:v>17</c:v>
                </c:pt>
                <c:pt idx="7">
                  <c:v>10.6</c:v>
                </c:pt>
                <c:pt idx="8">
                  <c:v>13.9</c:v>
                </c:pt>
                <c:pt idx="10">
                  <c:v>20.100000000000001</c:v>
                </c:pt>
                <c:pt idx="11">
                  <c:v>15.6</c:v>
                </c:pt>
                <c:pt idx="12">
                  <c:v>17.399999999999999</c:v>
                </c:pt>
                <c:pt idx="13">
                  <c:v>17.399999999999999</c:v>
                </c:pt>
              </c:numCache>
            </c:numRef>
          </c:val>
          <c:extLst>
            <c:ext xmlns:c16="http://schemas.microsoft.com/office/drawing/2014/chart" uri="{C3380CC4-5D6E-409C-BE32-E72D297353CC}">
              <c16:uniqueId val="{00000018-E341-4A4A-B51B-058AC4524F97}"/>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BB47-4EAE-9D9F-41FF9A9D3131}"/>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19.399999999999999</c:v>
                </c:pt>
                <c:pt idx="1">
                  <c:v>19.7</c:v>
                </c:pt>
                <c:pt idx="2">
                  <c:v>16.600000000000001</c:v>
                </c:pt>
              </c:numCache>
            </c:numRef>
          </c:val>
          <c:smooth val="0"/>
          <c:extLst>
            <c:ext xmlns:c16="http://schemas.microsoft.com/office/drawing/2014/chart" uri="{C3380CC4-5D6E-409C-BE32-E72D297353CC}">
              <c16:uniqueId val="{00000001-BB47-4EAE-9D9F-41FF9A9D3131}"/>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8C97-411E-A53C-F9686A18F937}"/>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8C97-411E-A53C-F9686A18F937}"/>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8C97-411E-A53C-F9686A18F937}"/>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8C97-411E-A53C-F9686A18F937}"/>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8C97-411E-A53C-F9686A18F937}"/>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8C97-411E-A53C-F9686A18F937}"/>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8C97-411E-A53C-F9686A18F937}"/>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8C97-411E-A53C-F9686A18F937}"/>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8C97-411E-A53C-F9686A18F937}"/>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8C97-411E-A53C-F9686A18F937}"/>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8C97-411E-A53C-F9686A18F937}"/>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8C97-411E-A53C-F9686A18F937}"/>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72</c:v>
                </c:pt>
                <c:pt idx="2">
                  <c:v>65</c:v>
                </c:pt>
                <c:pt idx="3">
                  <c:v>78.5</c:v>
                </c:pt>
                <c:pt idx="5">
                  <c:v>73.599999999999994</c:v>
                </c:pt>
                <c:pt idx="6">
                  <c:v>69.400000000000006</c:v>
                </c:pt>
                <c:pt idx="7">
                  <c:v>70.3</c:v>
                </c:pt>
                <c:pt idx="8">
                  <c:v>75.5</c:v>
                </c:pt>
                <c:pt idx="10">
                  <c:v>86.3</c:v>
                </c:pt>
                <c:pt idx="11">
                  <c:v>66.8</c:v>
                </c:pt>
                <c:pt idx="12">
                  <c:v>75.8</c:v>
                </c:pt>
                <c:pt idx="13">
                  <c:v>80.099999999999994</c:v>
                </c:pt>
              </c:numCache>
            </c:numRef>
          </c:val>
          <c:extLst>
            <c:ext xmlns:c16="http://schemas.microsoft.com/office/drawing/2014/chart" uri="{C3380CC4-5D6E-409C-BE32-E72D297353CC}">
              <c16:uniqueId val="{00000018-8C97-411E-A53C-F9686A18F937}"/>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CE29-454B-BFE8-5B4AC4C73EE6}"/>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68.2</c:v>
                </c:pt>
                <c:pt idx="1">
                  <c:v>72</c:v>
                </c:pt>
              </c:numCache>
            </c:numRef>
          </c:val>
          <c:smooth val="0"/>
          <c:extLst>
            <c:ext xmlns:c16="http://schemas.microsoft.com/office/drawing/2014/chart" uri="{C3380CC4-5D6E-409C-BE32-E72D297353CC}">
              <c16:uniqueId val="{00000001-CE29-454B-BFE8-5B4AC4C73EE6}"/>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B8FC-4631-80D6-2F1C4CCCD8A4}"/>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Sheet1!$A$2:$A$13</c:f>
              <c:numCache>
                <c:formatCode>General</c:formatCode>
                <c:ptCount val="14"/>
                <c:pt idx="0">
                  <c:v>1995</c:v>
                </c:pt>
                <c:pt idx="1">
                  <c:v>1997</c:v>
                </c:pt>
                <c:pt idx="2">
                  <c:v>1999</c:v>
                </c:pt>
                <c:pt idx="3">
                  <c:v>2001</c:v>
                </c:pt>
                <c:pt idx="4">
                  <c:v>2003</c:v>
                </c:pt>
                <c:pt idx="5">
                  <c:v>2005</c:v>
                </c:pt>
                <c:pt idx="6">
                  <c:v>2007</c:v>
                </c:pt>
                <c:pt idx="7">
                  <c:v>2009</c:v>
                </c:pt>
                <c:pt idx="8">
                  <c:v>2011</c:v>
                </c:pt>
                <c:pt idx="9">
                  <c:v>2013</c:v>
                </c:pt>
                <c:pt idx="10">
                  <c:v>2015</c:v>
                </c:pt>
                <c:pt idx="11">
                  <c:v>2017</c:v>
                </c:pt>
              </c:numCache>
            </c:numRef>
          </c:cat>
          <c:val>
            <c:numRef>
              <c:f>Sheet1!$B$2:$B$13</c:f>
              <c:numCache>
                <c:formatCode>General</c:formatCode>
                <c:ptCount val="14"/>
                <c:pt idx="0">
                  <c:v>21.4</c:v>
                </c:pt>
                <c:pt idx="1">
                  <c:v>20.5</c:v>
                </c:pt>
                <c:pt idx="2">
                  <c:v>18</c:v>
                </c:pt>
                <c:pt idx="3">
                  <c:v>15.5</c:v>
                </c:pt>
                <c:pt idx="4">
                  <c:v>16.600000000000001</c:v>
                </c:pt>
                <c:pt idx="6">
                  <c:v>18.399999999999999</c:v>
                </c:pt>
                <c:pt idx="7">
                  <c:v>19.3</c:v>
                </c:pt>
                <c:pt idx="8">
                  <c:v>18.899999999999999</c:v>
                </c:pt>
                <c:pt idx="9">
                  <c:v>16.2</c:v>
                </c:pt>
                <c:pt idx="10">
                  <c:v>15.2</c:v>
                </c:pt>
                <c:pt idx="11">
                  <c:v>13.6</c:v>
                </c:pt>
              </c:numCache>
            </c:numRef>
          </c:val>
          <c:smooth val="0"/>
          <c:extLst>
            <c:ext xmlns:c16="http://schemas.microsoft.com/office/drawing/2014/chart" uri="{C3380CC4-5D6E-409C-BE32-E72D297353CC}">
              <c16:uniqueId val="{00000001-B8FC-4631-80D6-2F1C4CCCD8A4}"/>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D087-4755-B1AC-1EB9000646B9}"/>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D087-4755-B1AC-1EB9000646B9}"/>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D087-4755-B1AC-1EB9000646B9}"/>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D087-4755-B1AC-1EB9000646B9}"/>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D087-4755-B1AC-1EB9000646B9}"/>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D087-4755-B1AC-1EB9000646B9}"/>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D087-4755-B1AC-1EB9000646B9}"/>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D087-4755-B1AC-1EB9000646B9}"/>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D087-4755-B1AC-1EB9000646B9}"/>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D087-4755-B1AC-1EB9000646B9}"/>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D087-4755-B1AC-1EB9000646B9}"/>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D087-4755-B1AC-1EB9000646B9}"/>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15.6</c:v>
                </c:pt>
                <c:pt idx="2">
                  <c:v>12.6</c:v>
                </c:pt>
                <c:pt idx="3">
                  <c:v>18.399999999999999</c:v>
                </c:pt>
                <c:pt idx="5">
                  <c:v>12.7</c:v>
                </c:pt>
                <c:pt idx="6">
                  <c:v>17.100000000000001</c:v>
                </c:pt>
                <c:pt idx="7">
                  <c:v>17.2</c:v>
                </c:pt>
                <c:pt idx="8">
                  <c:v>15.5</c:v>
                </c:pt>
                <c:pt idx="10">
                  <c:v>10.8</c:v>
                </c:pt>
                <c:pt idx="11">
                  <c:v>15</c:v>
                </c:pt>
                <c:pt idx="12">
                  <c:v>18</c:v>
                </c:pt>
                <c:pt idx="13">
                  <c:v>15.1</c:v>
                </c:pt>
              </c:numCache>
            </c:numRef>
          </c:val>
          <c:extLst>
            <c:ext xmlns:c16="http://schemas.microsoft.com/office/drawing/2014/chart" uri="{C3380CC4-5D6E-409C-BE32-E72D297353CC}">
              <c16:uniqueId val="{00000018-D087-4755-B1AC-1EB9000646B9}"/>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406-4045-8321-175BC201FCB8}"/>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16.3</c:v>
                </c:pt>
                <c:pt idx="1">
                  <c:v>15.6</c:v>
                </c:pt>
                <c:pt idx="2">
                  <c:v>15.5</c:v>
                </c:pt>
                <c:pt idx="3">
                  <c:v>18.7</c:v>
                </c:pt>
                <c:pt idx="4">
                  <c:v>15.6</c:v>
                </c:pt>
              </c:numCache>
            </c:numRef>
          </c:val>
          <c:smooth val="0"/>
          <c:extLst>
            <c:ext xmlns:c16="http://schemas.microsoft.com/office/drawing/2014/chart" uri="{C3380CC4-5D6E-409C-BE32-E72D297353CC}">
              <c16:uniqueId val="{00000001-E406-4045-8321-175BC201FCB8}"/>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2EAB-40A6-93A9-AED580F8E346}"/>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2EAB-40A6-93A9-AED580F8E346}"/>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2EAB-40A6-93A9-AED580F8E346}"/>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2EAB-40A6-93A9-AED580F8E346}"/>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2EAB-40A6-93A9-AED580F8E346}"/>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2EAB-40A6-93A9-AED580F8E346}"/>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2EAB-40A6-93A9-AED580F8E346}"/>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2EAB-40A6-93A9-AED580F8E346}"/>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2EAB-40A6-93A9-AED580F8E346}"/>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2EAB-40A6-93A9-AED580F8E346}"/>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2EAB-40A6-93A9-AED580F8E346}"/>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2EAB-40A6-93A9-AED580F8E346}"/>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13.5</c:v>
                </c:pt>
                <c:pt idx="2">
                  <c:v>10.3</c:v>
                </c:pt>
                <c:pt idx="3">
                  <c:v>16.399999999999999</c:v>
                </c:pt>
                <c:pt idx="5">
                  <c:v>14.4</c:v>
                </c:pt>
                <c:pt idx="6">
                  <c:v>17</c:v>
                </c:pt>
                <c:pt idx="7">
                  <c:v>10.8</c:v>
                </c:pt>
                <c:pt idx="8">
                  <c:v>10.8</c:v>
                </c:pt>
                <c:pt idx="10">
                  <c:v>17</c:v>
                </c:pt>
                <c:pt idx="11">
                  <c:v>13.3</c:v>
                </c:pt>
                <c:pt idx="12">
                  <c:v>14.3</c:v>
                </c:pt>
                <c:pt idx="13">
                  <c:v>12.4</c:v>
                </c:pt>
              </c:numCache>
            </c:numRef>
          </c:val>
          <c:extLst>
            <c:ext xmlns:c16="http://schemas.microsoft.com/office/drawing/2014/chart" uri="{C3380CC4-5D6E-409C-BE32-E72D297353CC}">
              <c16:uniqueId val="{00000018-2EAB-40A6-93A9-AED580F8E346}"/>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0EF1-47BE-BF14-0FA9AB75A7E5}"/>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0EF1-47BE-BF14-0FA9AB75A7E5}"/>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0EF1-47BE-BF14-0FA9AB75A7E5}"/>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0EF1-47BE-BF14-0FA9AB75A7E5}"/>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0EF1-47BE-BF14-0FA9AB75A7E5}"/>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0EF1-47BE-BF14-0FA9AB75A7E5}"/>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0EF1-47BE-BF14-0FA9AB75A7E5}"/>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0EF1-47BE-BF14-0FA9AB75A7E5}"/>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0EF1-47BE-BF14-0FA9AB75A7E5}"/>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0EF1-47BE-BF14-0FA9AB75A7E5}"/>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0EF1-47BE-BF14-0FA9AB75A7E5}"/>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0EF1-47BE-BF14-0FA9AB75A7E5}"/>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73.3</c:v>
                </c:pt>
                <c:pt idx="2">
                  <c:v>71.7</c:v>
                </c:pt>
                <c:pt idx="3">
                  <c:v>74.7</c:v>
                </c:pt>
                <c:pt idx="5">
                  <c:v>62.2</c:v>
                </c:pt>
                <c:pt idx="6">
                  <c:v>77.8</c:v>
                </c:pt>
                <c:pt idx="7">
                  <c:v>75.900000000000006</c:v>
                </c:pt>
                <c:pt idx="8">
                  <c:v>80.7</c:v>
                </c:pt>
                <c:pt idx="10">
                  <c:v>57.5</c:v>
                </c:pt>
                <c:pt idx="11">
                  <c:v>78.7</c:v>
                </c:pt>
                <c:pt idx="12">
                  <c:v>66.900000000000006</c:v>
                </c:pt>
                <c:pt idx="13">
                  <c:v>72.2</c:v>
                </c:pt>
              </c:numCache>
            </c:numRef>
          </c:val>
          <c:extLst>
            <c:ext xmlns:c16="http://schemas.microsoft.com/office/drawing/2014/chart" uri="{C3380CC4-5D6E-409C-BE32-E72D297353CC}">
              <c16:uniqueId val="{00000018-0EF1-47BE-BF14-0FA9AB75A7E5}"/>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97F5-4D6B-845D-9FF8BEEBFD26}"/>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97F5-4D6B-845D-9FF8BEEBFD26}"/>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97F5-4D6B-845D-9FF8BEEBFD26}"/>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97F5-4D6B-845D-9FF8BEEBFD26}"/>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97F5-4D6B-845D-9FF8BEEBFD26}"/>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97F5-4D6B-845D-9FF8BEEBFD26}"/>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97F5-4D6B-845D-9FF8BEEBFD26}"/>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97F5-4D6B-845D-9FF8BEEBFD26}"/>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97F5-4D6B-845D-9FF8BEEBFD26}"/>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97F5-4D6B-845D-9FF8BEEBFD26}"/>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97F5-4D6B-845D-9FF8BEEBFD26}"/>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97F5-4D6B-845D-9FF8BEEBFD26}"/>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80</c:v>
                </c:pt>
                <c:pt idx="2">
                  <c:v>80</c:v>
                </c:pt>
                <c:pt idx="3">
                  <c:v>80.099999999999994</c:v>
                </c:pt>
                <c:pt idx="5">
                  <c:v>74</c:v>
                </c:pt>
                <c:pt idx="6">
                  <c:v>85</c:v>
                </c:pt>
                <c:pt idx="7">
                  <c:v>79.7</c:v>
                </c:pt>
                <c:pt idx="8">
                  <c:v>82.6</c:v>
                </c:pt>
                <c:pt idx="10">
                  <c:v>63.5</c:v>
                </c:pt>
                <c:pt idx="11">
                  <c:v>83.7</c:v>
                </c:pt>
                <c:pt idx="12">
                  <c:v>80.599999999999994</c:v>
                </c:pt>
                <c:pt idx="13">
                  <c:v>78.400000000000006</c:v>
                </c:pt>
              </c:numCache>
            </c:numRef>
          </c:val>
          <c:extLst>
            <c:ext xmlns:c16="http://schemas.microsoft.com/office/drawing/2014/chart" uri="{C3380CC4-5D6E-409C-BE32-E72D297353CC}">
              <c16:uniqueId val="{00000018-97F5-4D6B-845D-9FF8BEEBFD26}"/>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179-4F7E-9D8C-37D7B87B8B70}"/>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83.1</c:v>
                </c:pt>
                <c:pt idx="2">
                  <c:v>88.5</c:v>
                </c:pt>
                <c:pt idx="3">
                  <c:v>91.8</c:v>
                </c:pt>
                <c:pt idx="4">
                  <c:v>87.7</c:v>
                </c:pt>
                <c:pt idx="5">
                  <c:v>89.2</c:v>
                </c:pt>
                <c:pt idx="6">
                  <c:v>85.4</c:v>
                </c:pt>
                <c:pt idx="8">
                  <c:v>84.4</c:v>
                </c:pt>
                <c:pt idx="9">
                  <c:v>83.7</c:v>
                </c:pt>
                <c:pt idx="10">
                  <c:v>81.8</c:v>
                </c:pt>
                <c:pt idx="11">
                  <c:v>82.1</c:v>
                </c:pt>
                <c:pt idx="12">
                  <c:v>80.599999999999994</c:v>
                </c:pt>
                <c:pt idx="13">
                  <c:v>80</c:v>
                </c:pt>
              </c:numCache>
            </c:numRef>
          </c:val>
          <c:smooth val="0"/>
          <c:extLst>
            <c:ext xmlns:c16="http://schemas.microsoft.com/office/drawing/2014/chart" uri="{C3380CC4-5D6E-409C-BE32-E72D297353CC}">
              <c16:uniqueId val="{00000001-E179-4F7E-9D8C-37D7B87B8B70}"/>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7685-4404-A42D-66D1464AB942}"/>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7685-4404-A42D-66D1464AB942}"/>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7685-4404-A42D-66D1464AB942}"/>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7685-4404-A42D-66D1464AB942}"/>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7685-4404-A42D-66D1464AB942}"/>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7685-4404-A42D-66D1464AB942}"/>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7685-4404-A42D-66D1464AB942}"/>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7685-4404-A42D-66D1464AB942}"/>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7685-4404-A42D-66D1464AB942}"/>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7685-4404-A42D-66D1464AB942}"/>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7685-4404-A42D-66D1464AB942}"/>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7685-4404-A42D-66D1464AB942}"/>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4.3</c:v>
                </c:pt>
                <c:pt idx="2">
                  <c:v>6</c:v>
                </c:pt>
                <c:pt idx="3">
                  <c:v>2.7</c:v>
                </c:pt>
                <c:pt idx="5">
                  <c:v>3.1</c:v>
                </c:pt>
                <c:pt idx="6">
                  <c:v>5.7</c:v>
                </c:pt>
                <c:pt idx="7">
                  <c:v>1.9</c:v>
                </c:pt>
                <c:pt idx="8">
                  <c:v>7.1</c:v>
                </c:pt>
                <c:pt idx="10">
                  <c:v>0.7</c:v>
                </c:pt>
                <c:pt idx="11">
                  <c:v>6</c:v>
                </c:pt>
                <c:pt idx="12">
                  <c:v>3</c:v>
                </c:pt>
                <c:pt idx="13">
                  <c:v>1.4</c:v>
                </c:pt>
              </c:numCache>
            </c:numRef>
          </c:val>
          <c:extLst>
            <c:ext xmlns:c16="http://schemas.microsoft.com/office/drawing/2014/chart" uri="{C3380CC4-5D6E-409C-BE32-E72D297353CC}">
              <c16:uniqueId val="{00000018-7685-4404-A42D-66D1464AB942}"/>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2FC4-4A51-B4E7-AA2D0F1144CE}"/>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2FC4-4A51-B4E7-AA2D0F1144CE}"/>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2FC4-4A51-B4E7-AA2D0F1144CE}"/>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2FC4-4A51-B4E7-AA2D0F1144CE}"/>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2FC4-4A51-B4E7-AA2D0F1144CE}"/>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2FC4-4A51-B4E7-AA2D0F1144CE}"/>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2FC4-4A51-B4E7-AA2D0F1144CE}"/>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2FC4-4A51-B4E7-AA2D0F1144CE}"/>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2FC4-4A51-B4E7-AA2D0F1144CE}"/>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2FC4-4A51-B4E7-AA2D0F1144CE}"/>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2FC4-4A51-B4E7-AA2D0F1144CE}"/>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2FC4-4A51-B4E7-AA2D0F1144CE}"/>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9.3000000000000007</c:v>
                </c:pt>
                <c:pt idx="2">
                  <c:v>10.6</c:v>
                </c:pt>
                <c:pt idx="3">
                  <c:v>7.9</c:v>
                </c:pt>
                <c:pt idx="5">
                  <c:v>6.8</c:v>
                </c:pt>
                <c:pt idx="6">
                  <c:v>9.9</c:v>
                </c:pt>
                <c:pt idx="7">
                  <c:v>6.3</c:v>
                </c:pt>
                <c:pt idx="8">
                  <c:v>13.8</c:v>
                </c:pt>
                <c:pt idx="10">
                  <c:v>2.9</c:v>
                </c:pt>
                <c:pt idx="11">
                  <c:v>10.1</c:v>
                </c:pt>
                <c:pt idx="12">
                  <c:v>12.5</c:v>
                </c:pt>
                <c:pt idx="13">
                  <c:v>5.2</c:v>
                </c:pt>
              </c:numCache>
            </c:numRef>
          </c:val>
          <c:extLst>
            <c:ext xmlns:c16="http://schemas.microsoft.com/office/drawing/2014/chart" uri="{C3380CC4-5D6E-409C-BE32-E72D297353CC}">
              <c16:uniqueId val="{00000018-2FC4-4A51-B4E7-AA2D0F1144CE}"/>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F24D-45A5-B95D-B24C41655D2B}"/>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F24D-45A5-B95D-B24C41655D2B}"/>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F24D-45A5-B95D-B24C41655D2B}"/>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F24D-45A5-B95D-B24C41655D2B}"/>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F24D-45A5-B95D-B24C41655D2B}"/>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F24D-45A5-B95D-B24C41655D2B}"/>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F24D-45A5-B95D-B24C41655D2B}"/>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F24D-45A5-B95D-B24C41655D2B}"/>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F24D-45A5-B95D-B24C41655D2B}"/>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F24D-45A5-B95D-B24C41655D2B}"/>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F24D-45A5-B95D-B24C41655D2B}"/>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F24D-45A5-B95D-B24C41655D2B}"/>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9.4</c:v>
                </c:pt>
                <c:pt idx="2">
                  <c:v>10.1</c:v>
                </c:pt>
                <c:pt idx="3">
                  <c:v>8.6</c:v>
                </c:pt>
                <c:pt idx="5">
                  <c:v>6.7</c:v>
                </c:pt>
                <c:pt idx="6">
                  <c:v>10.6</c:v>
                </c:pt>
                <c:pt idx="7">
                  <c:v>8.6</c:v>
                </c:pt>
                <c:pt idx="8">
                  <c:v>12.7</c:v>
                </c:pt>
                <c:pt idx="10">
                  <c:v>3</c:v>
                </c:pt>
                <c:pt idx="11">
                  <c:v>9.6</c:v>
                </c:pt>
                <c:pt idx="12">
                  <c:v>13.6</c:v>
                </c:pt>
                <c:pt idx="13">
                  <c:v>4.3</c:v>
                </c:pt>
              </c:numCache>
            </c:numRef>
          </c:val>
          <c:extLst>
            <c:ext xmlns:c16="http://schemas.microsoft.com/office/drawing/2014/chart" uri="{C3380CC4-5D6E-409C-BE32-E72D297353CC}">
              <c16:uniqueId val="{00000018-F24D-45A5-B95D-B24C41655D2B}"/>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2591-4CC7-951D-BAA69894A28F}"/>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2591-4CC7-951D-BAA69894A28F}"/>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2591-4CC7-951D-BAA69894A28F}"/>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2591-4CC7-951D-BAA69894A28F}"/>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2591-4CC7-951D-BAA69894A28F}"/>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2591-4CC7-951D-BAA69894A28F}"/>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2591-4CC7-951D-BAA69894A28F}"/>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2591-4CC7-951D-BAA69894A28F}"/>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2591-4CC7-951D-BAA69894A28F}"/>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2591-4CC7-951D-BAA69894A28F}"/>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2591-4CC7-951D-BAA69894A28F}"/>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2591-4CC7-951D-BAA69894A28F}"/>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3.6</c:v>
                </c:pt>
                <c:pt idx="2">
                  <c:v>4.5</c:v>
                </c:pt>
                <c:pt idx="3">
                  <c:v>2.7</c:v>
                </c:pt>
                <c:pt idx="5">
                  <c:v>2.6</c:v>
                </c:pt>
                <c:pt idx="6">
                  <c:v>3.4</c:v>
                </c:pt>
                <c:pt idx="7">
                  <c:v>1.8</c:v>
                </c:pt>
                <c:pt idx="8">
                  <c:v>6.5</c:v>
                </c:pt>
                <c:pt idx="10">
                  <c:v>1.5</c:v>
                </c:pt>
                <c:pt idx="11">
                  <c:v>4.2</c:v>
                </c:pt>
                <c:pt idx="12">
                  <c:v>3.4</c:v>
                </c:pt>
                <c:pt idx="13">
                  <c:v>1.6</c:v>
                </c:pt>
              </c:numCache>
            </c:numRef>
          </c:val>
          <c:extLst>
            <c:ext xmlns:c16="http://schemas.microsoft.com/office/drawing/2014/chart" uri="{C3380CC4-5D6E-409C-BE32-E72D297353CC}">
              <c16:uniqueId val="{00000018-2591-4CC7-951D-BAA69894A28F}"/>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D108-4858-9EF3-F5AC28EC8D51}"/>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D108-4858-9EF3-F5AC28EC8D51}"/>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D108-4858-9EF3-F5AC28EC8D51}"/>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D108-4858-9EF3-F5AC28EC8D51}"/>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D108-4858-9EF3-F5AC28EC8D51}"/>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D108-4858-9EF3-F5AC28EC8D51}"/>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D108-4858-9EF3-F5AC28EC8D51}"/>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D108-4858-9EF3-F5AC28EC8D51}"/>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D108-4858-9EF3-F5AC28EC8D51}"/>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D108-4858-9EF3-F5AC28EC8D51}"/>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D108-4858-9EF3-F5AC28EC8D51}"/>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D108-4858-9EF3-F5AC28EC8D51}"/>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8.3000000000000007</c:v>
                </c:pt>
                <c:pt idx="2">
                  <c:v>6.7</c:v>
                </c:pt>
                <c:pt idx="3">
                  <c:v>9.8000000000000007</c:v>
                </c:pt>
                <c:pt idx="5">
                  <c:v>6.5</c:v>
                </c:pt>
                <c:pt idx="6">
                  <c:v>9.1</c:v>
                </c:pt>
                <c:pt idx="7">
                  <c:v>7.9</c:v>
                </c:pt>
                <c:pt idx="8">
                  <c:v>9.6999999999999993</c:v>
                </c:pt>
                <c:pt idx="10">
                  <c:v>5.3</c:v>
                </c:pt>
                <c:pt idx="11">
                  <c:v>8</c:v>
                </c:pt>
                <c:pt idx="12">
                  <c:v>9.8000000000000007</c:v>
                </c:pt>
                <c:pt idx="13">
                  <c:v>5.4</c:v>
                </c:pt>
              </c:numCache>
            </c:numRef>
          </c:val>
          <c:extLst>
            <c:ext xmlns:c16="http://schemas.microsoft.com/office/drawing/2014/chart" uri="{C3380CC4-5D6E-409C-BE32-E72D297353CC}">
              <c16:uniqueId val="{00000018-D108-4858-9EF3-F5AC28EC8D51}"/>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C805-4174-A2FB-68B8C03E46F9}"/>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5.2</c:v>
                </c:pt>
                <c:pt idx="1">
                  <c:v>3.6</c:v>
                </c:pt>
              </c:numCache>
            </c:numRef>
          </c:val>
          <c:smooth val="0"/>
          <c:extLst>
            <c:ext xmlns:c16="http://schemas.microsoft.com/office/drawing/2014/chart" uri="{C3380CC4-5D6E-409C-BE32-E72D297353CC}">
              <c16:uniqueId val="{00000001-C805-4174-A2FB-68B8C03E46F9}"/>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5198-4711-A97B-A54BCC451886}"/>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5198-4711-A97B-A54BCC451886}"/>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5198-4711-A97B-A54BCC451886}"/>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5198-4711-A97B-A54BCC451886}"/>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5198-4711-A97B-A54BCC451886}"/>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5198-4711-A97B-A54BCC451886}"/>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5198-4711-A97B-A54BCC451886}"/>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5198-4711-A97B-A54BCC451886}"/>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5198-4711-A97B-A54BCC451886}"/>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5198-4711-A97B-A54BCC451886}"/>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5198-4711-A97B-A54BCC451886}"/>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5198-4711-A97B-A54BCC451886}"/>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66.8</c:v>
                </c:pt>
                <c:pt idx="2">
                  <c:v>63.8</c:v>
                </c:pt>
                <c:pt idx="3">
                  <c:v>69.8</c:v>
                </c:pt>
                <c:pt idx="5">
                  <c:v>69.7</c:v>
                </c:pt>
                <c:pt idx="6">
                  <c:v>69.099999999999994</c:v>
                </c:pt>
                <c:pt idx="7">
                  <c:v>67.7</c:v>
                </c:pt>
                <c:pt idx="8">
                  <c:v>60.2</c:v>
                </c:pt>
                <c:pt idx="10">
                  <c:v>72.2</c:v>
                </c:pt>
                <c:pt idx="11">
                  <c:v>65.8</c:v>
                </c:pt>
                <c:pt idx="12">
                  <c:v>63.9</c:v>
                </c:pt>
                <c:pt idx="13">
                  <c:v>75.5</c:v>
                </c:pt>
              </c:numCache>
            </c:numRef>
          </c:val>
          <c:extLst>
            <c:ext xmlns:c16="http://schemas.microsoft.com/office/drawing/2014/chart" uri="{C3380CC4-5D6E-409C-BE32-E72D297353CC}">
              <c16:uniqueId val="{00000018-5198-4711-A97B-A54BCC451886}"/>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51B9-4F4D-9826-725AA59FC3B9}"/>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64.2</c:v>
                </c:pt>
                <c:pt idx="1">
                  <c:v>66.8</c:v>
                </c:pt>
              </c:numCache>
            </c:numRef>
          </c:val>
          <c:smooth val="0"/>
          <c:extLst>
            <c:ext xmlns:c16="http://schemas.microsoft.com/office/drawing/2014/chart" uri="{C3380CC4-5D6E-409C-BE32-E72D297353CC}">
              <c16:uniqueId val="{00000001-51B9-4F4D-9826-725AA59FC3B9}"/>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7761-43A3-A15A-D49107CEAFF3}"/>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7761-43A3-A15A-D49107CEAFF3}"/>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7761-43A3-A15A-D49107CEAFF3}"/>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7761-43A3-A15A-D49107CEAFF3}"/>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7761-43A3-A15A-D49107CEAFF3}"/>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7761-43A3-A15A-D49107CEAFF3}"/>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7761-43A3-A15A-D49107CEAFF3}"/>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7761-43A3-A15A-D49107CEAFF3}"/>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7761-43A3-A15A-D49107CEAFF3}"/>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7761-43A3-A15A-D49107CEAFF3}"/>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7761-43A3-A15A-D49107CEAFF3}"/>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7761-43A3-A15A-D49107CEAFF3}"/>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29.5</c:v>
                </c:pt>
                <c:pt idx="2">
                  <c:v>33.299999999999997</c:v>
                </c:pt>
                <c:pt idx="3">
                  <c:v>26.1</c:v>
                </c:pt>
                <c:pt idx="5">
                  <c:v>23.8</c:v>
                </c:pt>
                <c:pt idx="6">
                  <c:v>32.700000000000003</c:v>
                </c:pt>
                <c:pt idx="7">
                  <c:v>32.9</c:v>
                </c:pt>
                <c:pt idx="8">
                  <c:v>29.6</c:v>
                </c:pt>
                <c:pt idx="10">
                  <c:v>12.8</c:v>
                </c:pt>
                <c:pt idx="11">
                  <c:v>32.5</c:v>
                </c:pt>
                <c:pt idx="12">
                  <c:v>28.7</c:v>
                </c:pt>
                <c:pt idx="13">
                  <c:v>27.4</c:v>
                </c:pt>
              </c:numCache>
            </c:numRef>
          </c:val>
          <c:extLst>
            <c:ext xmlns:c16="http://schemas.microsoft.com/office/drawing/2014/chart" uri="{C3380CC4-5D6E-409C-BE32-E72D297353CC}">
              <c16:uniqueId val="{00000018-7761-43A3-A15A-D49107CEAFF3}"/>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7B5B-49E1-84A0-F10D71D19800}"/>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34.700000000000003</c:v>
                </c:pt>
                <c:pt idx="1">
                  <c:v>29.5</c:v>
                </c:pt>
              </c:numCache>
            </c:numRef>
          </c:val>
          <c:smooth val="0"/>
          <c:extLst>
            <c:ext xmlns:c16="http://schemas.microsoft.com/office/drawing/2014/chart" uri="{C3380CC4-5D6E-409C-BE32-E72D297353CC}">
              <c16:uniqueId val="{00000001-7B5B-49E1-84A0-F10D71D19800}"/>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A585-4F38-BD27-C0AB996871B1}"/>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Sheet1!$A$2:$A$10</c:f>
              <c:numCache>
                <c:formatCode>General</c:formatCode>
                <c:ptCount val="14"/>
                <c:pt idx="0">
                  <c:v>2001</c:v>
                </c:pt>
                <c:pt idx="1">
                  <c:v>2003</c:v>
                </c:pt>
                <c:pt idx="2">
                  <c:v>2005</c:v>
                </c:pt>
                <c:pt idx="3">
                  <c:v>2007</c:v>
                </c:pt>
                <c:pt idx="4">
                  <c:v>2009</c:v>
                </c:pt>
                <c:pt idx="5">
                  <c:v>2011</c:v>
                </c:pt>
                <c:pt idx="6">
                  <c:v>2013</c:v>
                </c:pt>
                <c:pt idx="7">
                  <c:v>2015</c:v>
                </c:pt>
                <c:pt idx="8">
                  <c:v>2017</c:v>
                </c:pt>
              </c:numCache>
            </c:numRef>
          </c:cat>
          <c:val>
            <c:numRef>
              <c:f>Sheet1!$B$2:$B$10</c:f>
              <c:numCache>
                <c:formatCode>General</c:formatCode>
                <c:ptCount val="14"/>
                <c:pt idx="0">
                  <c:v>10.7</c:v>
                </c:pt>
                <c:pt idx="1">
                  <c:v>12.4</c:v>
                </c:pt>
                <c:pt idx="3">
                  <c:v>10</c:v>
                </c:pt>
                <c:pt idx="4">
                  <c:v>12</c:v>
                </c:pt>
                <c:pt idx="5">
                  <c:v>10.7</c:v>
                </c:pt>
                <c:pt idx="6">
                  <c:v>8.6999999999999993</c:v>
                </c:pt>
                <c:pt idx="7">
                  <c:v>8</c:v>
                </c:pt>
                <c:pt idx="8">
                  <c:v>8.3000000000000007</c:v>
                </c:pt>
              </c:numCache>
            </c:numRef>
          </c:val>
          <c:smooth val="0"/>
          <c:extLst>
            <c:ext xmlns:c16="http://schemas.microsoft.com/office/drawing/2014/chart" uri="{C3380CC4-5D6E-409C-BE32-E72D297353CC}">
              <c16:uniqueId val="{00000001-A585-4F38-BD27-C0AB996871B1}"/>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4369-41F1-A439-37C6E8BBFEDA}"/>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4369-41F1-A439-37C6E8BBFEDA}"/>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4369-41F1-A439-37C6E8BBFEDA}"/>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4369-41F1-A439-37C6E8BBFEDA}"/>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4369-41F1-A439-37C6E8BBFEDA}"/>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4369-41F1-A439-37C6E8BBFEDA}"/>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4369-41F1-A439-37C6E8BBFEDA}"/>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4369-41F1-A439-37C6E8BBFEDA}"/>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4369-41F1-A439-37C6E8BBFEDA}"/>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4369-41F1-A439-37C6E8BBFEDA}"/>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4369-41F1-A439-37C6E8BBFEDA}"/>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4369-41F1-A439-37C6E8BBFEDA}"/>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9.1999999999999993</c:v>
                </c:pt>
                <c:pt idx="2">
                  <c:v>8.1999999999999993</c:v>
                </c:pt>
                <c:pt idx="3">
                  <c:v>10.1</c:v>
                </c:pt>
                <c:pt idx="5">
                  <c:v>5.4</c:v>
                </c:pt>
                <c:pt idx="6">
                  <c:v>10.1</c:v>
                </c:pt>
                <c:pt idx="7">
                  <c:v>11.6</c:v>
                </c:pt>
                <c:pt idx="8">
                  <c:v>10.1</c:v>
                </c:pt>
                <c:pt idx="10">
                  <c:v>4.5999999999999996</c:v>
                </c:pt>
                <c:pt idx="11">
                  <c:v>9.1999999999999993</c:v>
                </c:pt>
                <c:pt idx="12">
                  <c:v>12.1</c:v>
                </c:pt>
                <c:pt idx="13">
                  <c:v>6.8</c:v>
                </c:pt>
              </c:numCache>
            </c:numRef>
          </c:val>
          <c:extLst>
            <c:ext xmlns:c16="http://schemas.microsoft.com/office/drawing/2014/chart" uri="{C3380CC4-5D6E-409C-BE32-E72D297353CC}">
              <c16:uniqueId val="{00000018-4369-41F1-A439-37C6E8BBFEDA}"/>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1806-4B5E-A9F7-C0AEE8097BED}"/>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1806-4B5E-A9F7-C0AEE8097BED}"/>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1806-4B5E-A9F7-C0AEE8097BED}"/>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1806-4B5E-A9F7-C0AEE8097BED}"/>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1806-4B5E-A9F7-C0AEE8097BED}"/>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1806-4B5E-A9F7-C0AEE8097BED}"/>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1806-4B5E-A9F7-C0AEE8097BED}"/>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1806-4B5E-A9F7-C0AEE8097BED}"/>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1806-4B5E-A9F7-C0AEE8097BED}"/>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1806-4B5E-A9F7-C0AEE8097BED}"/>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1806-4B5E-A9F7-C0AEE8097BED}"/>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1806-4B5E-A9F7-C0AEE8097BED}"/>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3.5</c:v>
                </c:pt>
                <c:pt idx="2">
                  <c:v>2.2999999999999998</c:v>
                </c:pt>
                <c:pt idx="3">
                  <c:v>4.7</c:v>
                </c:pt>
                <c:pt idx="5">
                  <c:v>1.8</c:v>
                </c:pt>
                <c:pt idx="6">
                  <c:v>4.5999999999999996</c:v>
                </c:pt>
                <c:pt idx="7">
                  <c:v>3.6</c:v>
                </c:pt>
                <c:pt idx="8">
                  <c:v>4.0999999999999996</c:v>
                </c:pt>
                <c:pt idx="11">
                  <c:v>3.3</c:v>
                </c:pt>
                <c:pt idx="12">
                  <c:v>3.8</c:v>
                </c:pt>
              </c:numCache>
            </c:numRef>
          </c:val>
          <c:extLst>
            <c:ext xmlns:c16="http://schemas.microsoft.com/office/drawing/2014/chart" uri="{C3380CC4-5D6E-409C-BE32-E72D297353CC}">
              <c16:uniqueId val="{00000018-1806-4B5E-A9F7-C0AEE8097BED}"/>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32E5-4B07-ABED-87469D2CFA0D}"/>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10.6</c:v>
                </c:pt>
                <c:pt idx="1">
                  <c:v>3.5</c:v>
                </c:pt>
              </c:numCache>
            </c:numRef>
          </c:val>
          <c:smooth val="0"/>
          <c:extLst>
            <c:ext xmlns:c16="http://schemas.microsoft.com/office/drawing/2014/chart" uri="{C3380CC4-5D6E-409C-BE32-E72D297353CC}">
              <c16:uniqueId val="{00000001-32E5-4B07-ABED-87469D2CFA0D}"/>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2D2B-48E9-BB1C-7E88C11F6C08}"/>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2D2B-48E9-BB1C-7E88C11F6C08}"/>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2D2B-48E9-BB1C-7E88C11F6C08}"/>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2D2B-48E9-BB1C-7E88C11F6C08}"/>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2D2B-48E9-BB1C-7E88C11F6C08}"/>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2D2B-48E9-BB1C-7E88C11F6C08}"/>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2D2B-48E9-BB1C-7E88C11F6C08}"/>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2D2B-48E9-BB1C-7E88C11F6C08}"/>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2D2B-48E9-BB1C-7E88C11F6C08}"/>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2D2B-48E9-BB1C-7E88C11F6C08}"/>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2D2B-48E9-BB1C-7E88C11F6C08}"/>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2D2B-48E9-BB1C-7E88C11F6C08}"/>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9.1</c:v>
                </c:pt>
                <c:pt idx="2">
                  <c:v>5.0999999999999996</c:v>
                </c:pt>
                <c:pt idx="3">
                  <c:v>13.2</c:v>
                </c:pt>
                <c:pt idx="5">
                  <c:v>6.5</c:v>
                </c:pt>
                <c:pt idx="6">
                  <c:v>10.4</c:v>
                </c:pt>
                <c:pt idx="7">
                  <c:v>10.199999999999999</c:v>
                </c:pt>
                <c:pt idx="8">
                  <c:v>9.1999999999999993</c:v>
                </c:pt>
                <c:pt idx="11">
                  <c:v>10.4</c:v>
                </c:pt>
                <c:pt idx="12">
                  <c:v>10.5</c:v>
                </c:pt>
              </c:numCache>
            </c:numRef>
          </c:val>
          <c:extLst>
            <c:ext xmlns:c16="http://schemas.microsoft.com/office/drawing/2014/chart" uri="{C3380CC4-5D6E-409C-BE32-E72D297353CC}">
              <c16:uniqueId val="{00000018-2D2B-48E9-BB1C-7E88C11F6C08}"/>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68D6-4878-8E40-CCF47D1122A1}"/>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10.8</c:v>
                </c:pt>
                <c:pt idx="1">
                  <c:v>9.1</c:v>
                </c:pt>
              </c:numCache>
            </c:numRef>
          </c:val>
          <c:smooth val="0"/>
          <c:extLst>
            <c:ext xmlns:c16="http://schemas.microsoft.com/office/drawing/2014/chart" uri="{C3380CC4-5D6E-409C-BE32-E72D297353CC}">
              <c16:uniqueId val="{00000001-68D6-4878-8E40-CCF47D1122A1}"/>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FDB9-42B0-A4E5-8E34BFB039EA}"/>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FDB9-42B0-A4E5-8E34BFB039EA}"/>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FDB9-42B0-A4E5-8E34BFB039EA}"/>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FDB9-42B0-A4E5-8E34BFB039EA}"/>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FDB9-42B0-A4E5-8E34BFB039EA}"/>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FDB9-42B0-A4E5-8E34BFB039EA}"/>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FDB9-42B0-A4E5-8E34BFB039EA}"/>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FDB9-42B0-A4E5-8E34BFB039EA}"/>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FDB9-42B0-A4E5-8E34BFB039EA}"/>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FDB9-42B0-A4E5-8E34BFB039EA}"/>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FDB9-42B0-A4E5-8E34BFB039EA}"/>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FDB9-42B0-A4E5-8E34BFB039EA}"/>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11.7</c:v>
                </c:pt>
                <c:pt idx="2">
                  <c:v>10.4</c:v>
                </c:pt>
                <c:pt idx="3">
                  <c:v>13</c:v>
                </c:pt>
                <c:pt idx="5">
                  <c:v>14.3</c:v>
                </c:pt>
                <c:pt idx="6">
                  <c:v>12</c:v>
                </c:pt>
                <c:pt idx="7">
                  <c:v>11.2</c:v>
                </c:pt>
                <c:pt idx="8">
                  <c:v>8.6999999999999993</c:v>
                </c:pt>
                <c:pt idx="10">
                  <c:v>14.8</c:v>
                </c:pt>
                <c:pt idx="11">
                  <c:v>11</c:v>
                </c:pt>
                <c:pt idx="12">
                  <c:v>11.6</c:v>
                </c:pt>
                <c:pt idx="13">
                  <c:v>13.7</c:v>
                </c:pt>
              </c:numCache>
            </c:numRef>
          </c:val>
          <c:extLst>
            <c:ext xmlns:c16="http://schemas.microsoft.com/office/drawing/2014/chart" uri="{C3380CC4-5D6E-409C-BE32-E72D297353CC}">
              <c16:uniqueId val="{00000018-FDB9-42B0-A4E5-8E34BFB039EA}"/>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2654-4C26-AD60-21FA388E3D67}"/>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2654-4C26-AD60-21FA388E3D67}"/>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2654-4C26-AD60-21FA388E3D67}"/>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2654-4C26-AD60-21FA388E3D67}"/>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2654-4C26-AD60-21FA388E3D67}"/>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2654-4C26-AD60-21FA388E3D67}"/>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2654-4C26-AD60-21FA388E3D67}"/>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2654-4C26-AD60-21FA388E3D67}"/>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2654-4C26-AD60-21FA388E3D67}"/>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2654-4C26-AD60-21FA388E3D67}"/>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2654-4C26-AD60-21FA388E3D67}"/>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2654-4C26-AD60-21FA388E3D67}"/>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16.3</c:v>
                </c:pt>
                <c:pt idx="2">
                  <c:v>17</c:v>
                </c:pt>
                <c:pt idx="3">
                  <c:v>15.6</c:v>
                </c:pt>
                <c:pt idx="5">
                  <c:v>14.5</c:v>
                </c:pt>
                <c:pt idx="6">
                  <c:v>18</c:v>
                </c:pt>
                <c:pt idx="7">
                  <c:v>15.5</c:v>
                </c:pt>
                <c:pt idx="8">
                  <c:v>17.5</c:v>
                </c:pt>
                <c:pt idx="10">
                  <c:v>13</c:v>
                </c:pt>
                <c:pt idx="11">
                  <c:v>15.6</c:v>
                </c:pt>
                <c:pt idx="12">
                  <c:v>20.7</c:v>
                </c:pt>
                <c:pt idx="13">
                  <c:v>13.7</c:v>
                </c:pt>
              </c:numCache>
            </c:numRef>
          </c:val>
          <c:extLst>
            <c:ext xmlns:c16="http://schemas.microsoft.com/office/drawing/2014/chart" uri="{C3380CC4-5D6E-409C-BE32-E72D297353CC}">
              <c16:uniqueId val="{00000018-2654-4C26-AD60-21FA388E3D67}"/>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B8E-4CB8-B11A-4FAC7FAA5AF7}"/>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13</c:v>
                </c:pt>
                <c:pt idx="1">
                  <c:v>13.8</c:v>
                </c:pt>
                <c:pt idx="2">
                  <c:v>13.3</c:v>
                </c:pt>
                <c:pt idx="3">
                  <c:v>13.9</c:v>
                </c:pt>
                <c:pt idx="4">
                  <c:v>11.7</c:v>
                </c:pt>
              </c:numCache>
            </c:numRef>
          </c:val>
          <c:smooth val="0"/>
          <c:extLst>
            <c:ext xmlns:c16="http://schemas.microsoft.com/office/drawing/2014/chart" uri="{C3380CC4-5D6E-409C-BE32-E72D297353CC}">
              <c16:uniqueId val="{00000001-EB8E-4CB8-B11A-4FAC7FAA5AF7}"/>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5D59-4040-92AB-A6269F7B6806}"/>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5D59-4040-92AB-A6269F7B6806}"/>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5D59-4040-92AB-A6269F7B6806}"/>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5D59-4040-92AB-A6269F7B6806}"/>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5D59-4040-92AB-A6269F7B6806}"/>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5D59-4040-92AB-A6269F7B6806}"/>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5D59-4040-92AB-A6269F7B6806}"/>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5D59-4040-92AB-A6269F7B6806}"/>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5D59-4040-92AB-A6269F7B6806}"/>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5D59-4040-92AB-A6269F7B6806}"/>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5D59-4040-92AB-A6269F7B6806}"/>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5D59-4040-92AB-A6269F7B6806}"/>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10.3</c:v>
                </c:pt>
                <c:pt idx="2">
                  <c:v>7.6</c:v>
                </c:pt>
                <c:pt idx="3">
                  <c:v>13</c:v>
                </c:pt>
                <c:pt idx="5">
                  <c:v>10.5</c:v>
                </c:pt>
                <c:pt idx="6">
                  <c:v>9.9</c:v>
                </c:pt>
                <c:pt idx="7">
                  <c:v>10.6</c:v>
                </c:pt>
                <c:pt idx="8">
                  <c:v>9.1999999999999993</c:v>
                </c:pt>
                <c:pt idx="10">
                  <c:v>6.8</c:v>
                </c:pt>
                <c:pt idx="11">
                  <c:v>8.4</c:v>
                </c:pt>
                <c:pt idx="12">
                  <c:v>11.3</c:v>
                </c:pt>
                <c:pt idx="13">
                  <c:v>18.100000000000001</c:v>
                </c:pt>
              </c:numCache>
            </c:numRef>
          </c:val>
          <c:extLst>
            <c:ext xmlns:c16="http://schemas.microsoft.com/office/drawing/2014/chart" uri="{C3380CC4-5D6E-409C-BE32-E72D297353CC}">
              <c16:uniqueId val="{00000018-5D59-4040-92AB-A6269F7B6806}"/>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0D44-457F-A181-EEC3185909C9}"/>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9.5</c:v>
                </c:pt>
                <c:pt idx="1">
                  <c:v>8.1</c:v>
                </c:pt>
                <c:pt idx="2">
                  <c:v>9.6</c:v>
                </c:pt>
                <c:pt idx="3">
                  <c:v>10.3</c:v>
                </c:pt>
              </c:numCache>
            </c:numRef>
          </c:val>
          <c:smooth val="0"/>
          <c:extLst>
            <c:ext xmlns:c16="http://schemas.microsoft.com/office/drawing/2014/chart" uri="{C3380CC4-5D6E-409C-BE32-E72D297353CC}">
              <c16:uniqueId val="{00000001-0D44-457F-A181-EEC3185909C9}"/>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8526-4D42-AF9F-FAE7BBAD9E51}"/>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8526-4D42-AF9F-FAE7BBAD9E51}"/>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8526-4D42-AF9F-FAE7BBAD9E51}"/>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8526-4D42-AF9F-FAE7BBAD9E51}"/>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8526-4D42-AF9F-FAE7BBAD9E51}"/>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8526-4D42-AF9F-FAE7BBAD9E51}"/>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8526-4D42-AF9F-FAE7BBAD9E51}"/>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8526-4D42-AF9F-FAE7BBAD9E51}"/>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8526-4D42-AF9F-FAE7BBAD9E51}"/>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8526-4D42-AF9F-FAE7BBAD9E51}"/>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8526-4D42-AF9F-FAE7BBAD9E51}"/>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8526-4D42-AF9F-FAE7BBAD9E51}"/>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31.4</c:v>
                </c:pt>
                <c:pt idx="2">
                  <c:v>23.6</c:v>
                </c:pt>
                <c:pt idx="3">
                  <c:v>39</c:v>
                </c:pt>
                <c:pt idx="5">
                  <c:v>28</c:v>
                </c:pt>
                <c:pt idx="6">
                  <c:v>29.8</c:v>
                </c:pt>
                <c:pt idx="7">
                  <c:v>40.299999999999997</c:v>
                </c:pt>
                <c:pt idx="8">
                  <c:v>29</c:v>
                </c:pt>
                <c:pt idx="10">
                  <c:v>19.7</c:v>
                </c:pt>
                <c:pt idx="11">
                  <c:v>29.6</c:v>
                </c:pt>
                <c:pt idx="12">
                  <c:v>41.3</c:v>
                </c:pt>
                <c:pt idx="13">
                  <c:v>31.9</c:v>
                </c:pt>
              </c:numCache>
            </c:numRef>
          </c:val>
          <c:extLst>
            <c:ext xmlns:c16="http://schemas.microsoft.com/office/drawing/2014/chart" uri="{C3380CC4-5D6E-409C-BE32-E72D297353CC}">
              <c16:uniqueId val="{00000018-8526-4D42-AF9F-FAE7BBAD9E51}"/>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0ED9-4200-85C1-F1CA94BF94C1}"/>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29.7</c:v>
                </c:pt>
                <c:pt idx="1">
                  <c:v>32.200000000000003</c:v>
                </c:pt>
                <c:pt idx="2">
                  <c:v>33.9</c:v>
                </c:pt>
                <c:pt idx="4">
                  <c:v>31.4</c:v>
                </c:pt>
                <c:pt idx="5">
                  <c:v>33.799999999999997</c:v>
                </c:pt>
                <c:pt idx="6">
                  <c:v>31.5</c:v>
                </c:pt>
                <c:pt idx="7">
                  <c:v>29.6</c:v>
                </c:pt>
                <c:pt idx="8">
                  <c:v>32.4</c:v>
                </c:pt>
                <c:pt idx="9">
                  <c:v>31.4</c:v>
                </c:pt>
              </c:numCache>
            </c:numRef>
          </c:val>
          <c:smooth val="0"/>
          <c:extLst>
            <c:ext xmlns:c16="http://schemas.microsoft.com/office/drawing/2014/chart" uri="{C3380CC4-5D6E-409C-BE32-E72D297353CC}">
              <c16:uniqueId val="{00000001-0ED9-4200-85C1-F1CA94BF94C1}"/>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8992-4C20-ABC7-9CDA42FF5ED9}"/>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8992-4C20-ABC7-9CDA42FF5ED9}"/>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8992-4C20-ABC7-9CDA42FF5ED9}"/>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8992-4C20-ABC7-9CDA42FF5ED9}"/>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8992-4C20-ABC7-9CDA42FF5ED9}"/>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8992-4C20-ABC7-9CDA42FF5ED9}"/>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8992-4C20-ABC7-9CDA42FF5ED9}"/>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8992-4C20-ABC7-9CDA42FF5ED9}"/>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8992-4C20-ABC7-9CDA42FF5ED9}"/>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8992-4C20-ABC7-9CDA42FF5ED9}"/>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8992-4C20-ABC7-9CDA42FF5ED9}"/>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8992-4C20-ABC7-9CDA42FF5ED9}"/>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13.8</c:v>
                </c:pt>
                <c:pt idx="2">
                  <c:v>10.4</c:v>
                </c:pt>
                <c:pt idx="3">
                  <c:v>17.2</c:v>
                </c:pt>
                <c:pt idx="5">
                  <c:v>14.7</c:v>
                </c:pt>
                <c:pt idx="6">
                  <c:v>15</c:v>
                </c:pt>
                <c:pt idx="7">
                  <c:v>16.2</c:v>
                </c:pt>
                <c:pt idx="8">
                  <c:v>8.9</c:v>
                </c:pt>
                <c:pt idx="10">
                  <c:v>9.9</c:v>
                </c:pt>
                <c:pt idx="11">
                  <c:v>13.9</c:v>
                </c:pt>
                <c:pt idx="12">
                  <c:v>15.5</c:v>
                </c:pt>
                <c:pt idx="13">
                  <c:v>14.3</c:v>
                </c:pt>
              </c:numCache>
            </c:numRef>
          </c:val>
          <c:extLst>
            <c:ext xmlns:c16="http://schemas.microsoft.com/office/drawing/2014/chart" uri="{C3380CC4-5D6E-409C-BE32-E72D297353CC}">
              <c16:uniqueId val="{00000018-8992-4C20-ABC7-9CDA42FF5ED9}"/>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42E3-47A7-AD06-E594E1959651}"/>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26.1</c:v>
                </c:pt>
                <c:pt idx="2">
                  <c:v>21.4</c:v>
                </c:pt>
                <c:pt idx="3">
                  <c:v>20.399999999999999</c:v>
                </c:pt>
                <c:pt idx="4">
                  <c:v>17.100000000000001</c:v>
                </c:pt>
                <c:pt idx="5">
                  <c:v>16.600000000000001</c:v>
                </c:pt>
                <c:pt idx="6">
                  <c:v>14</c:v>
                </c:pt>
                <c:pt idx="8">
                  <c:v>15</c:v>
                </c:pt>
                <c:pt idx="9">
                  <c:v>14.2</c:v>
                </c:pt>
                <c:pt idx="10">
                  <c:v>14.1</c:v>
                </c:pt>
                <c:pt idx="11">
                  <c:v>13</c:v>
                </c:pt>
                <c:pt idx="12">
                  <c:v>14</c:v>
                </c:pt>
                <c:pt idx="13">
                  <c:v>13.8</c:v>
                </c:pt>
              </c:numCache>
            </c:numRef>
          </c:val>
          <c:smooth val="0"/>
          <c:extLst>
            <c:ext xmlns:c16="http://schemas.microsoft.com/office/drawing/2014/chart" uri="{C3380CC4-5D6E-409C-BE32-E72D297353CC}">
              <c16:uniqueId val="{00000001-42E3-47A7-AD06-E594E1959651}"/>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29EE-4202-8385-5C03D8D7AA6B}"/>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29EE-4202-8385-5C03D8D7AA6B}"/>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29EE-4202-8385-5C03D8D7AA6B}"/>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29EE-4202-8385-5C03D8D7AA6B}"/>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29EE-4202-8385-5C03D8D7AA6B}"/>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29EE-4202-8385-5C03D8D7AA6B}"/>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29EE-4202-8385-5C03D8D7AA6B}"/>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29EE-4202-8385-5C03D8D7AA6B}"/>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29EE-4202-8385-5C03D8D7AA6B}"/>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29EE-4202-8385-5C03D8D7AA6B}"/>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29EE-4202-8385-5C03D8D7AA6B}"/>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29EE-4202-8385-5C03D8D7AA6B}"/>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13</c:v>
                </c:pt>
                <c:pt idx="2">
                  <c:v>9.5</c:v>
                </c:pt>
                <c:pt idx="3">
                  <c:v>16.2</c:v>
                </c:pt>
                <c:pt idx="5">
                  <c:v>15.1</c:v>
                </c:pt>
                <c:pt idx="6">
                  <c:v>14.8</c:v>
                </c:pt>
                <c:pt idx="7">
                  <c:v>12.4</c:v>
                </c:pt>
                <c:pt idx="8">
                  <c:v>8.1999999999999993</c:v>
                </c:pt>
                <c:pt idx="10">
                  <c:v>5.2</c:v>
                </c:pt>
                <c:pt idx="11">
                  <c:v>13.7</c:v>
                </c:pt>
                <c:pt idx="12">
                  <c:v>15.8</c:v>
                </c:pt>
                <c:pt idx="13">
                  <c:v>11.3</c:v>
                </c:pt>
              </c:numCache>
            </c:numRef>
          </c:val>
          <c:extLst>
            <c:ext xmlns:c16="http://schemas.microsoft.com/office/drawing/2014/chart" uri="{C3380CC4-5D6E-409C-BE32-E72D297353CC}">
              <c16:uniqueId val="{00000018-29EE-4202-8385-5C03D8D7AA6B}"/>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9F74-41C0-83E4-BAB0A1866A7B}"/>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15.5</c:v>
                </c:pt>
                <c:pt idx="2">
                  <c:v>15.3</c:v>
                </c:pt>
                <c:pt idx="3">
                  <c:v>15.7</c:v>
                </c:pt>
                <c:pt idx="4">
                  <c:v>15</c:v>
                </c:pt>
                <c:pt idx="5">
                  <c:v>15.3</c:v>
                </c:pt>
                <c:pt idx="6">
                  <c:v>12.4</c:v>
                </c:pt>
                <c:pt idx="8">
                  <c:v>13.9</c:v>
                </c:pt>
                <c:pt idx="9">
                  <c:v>11.8</c:v>
                </c:pt>
                <c:pt idx="10">
                  <c:v>10.9</c:v>
                </c:pt>
                <c:pt idx="11">
                  <c:v>11.7</c:v>
                </c:pt>
                <c:pt idx="12">
                  <c:v>12.8</c:v>
                </c:pt>
                <c:pt idx="13">
                  <c:v>13</c:v>
                </c:pt>
              </c:numCache>
            </c:numRef>
          </c:val>
          <c:smooth val="0"/>
          <c:extLst>
            <c:ext xmlns:c16="http://schemas.microsoft.com/office/drawing/2014/chart" uri="{C3380CC4-5D6E-409C-BE32-E72D297353CC}">
              <c16:uniqueId val="{00000001-9F74-41C0-83E4-BAB0A1866A7B}"/>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EFB5-4B24-B48D-623CF3AD50DB}"/>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EFB5-4B24-B48D-623CF3AD50DB}"/>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EFB5-4B24-B48D-623CF3AD50DB}"/>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EFB5-4B24-B48D-623CF3AD50DB}"/>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EFB5-4B24-B48D-623CF3AD50DB}"/>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EFB5-4B24-B48D-623CF3AD50DB}"/>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EFB5-4B24-B48D-623CF3AD50DB}"/>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EFB5-4B24-B48D-623CF3AD50DB}"/>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EFB5-4B24-B48D-623CF3AD50DB}"/>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EFB5-4B24-B48D-623CF3AD50DB}"/>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EFB5-4B24-B48D-623CF3AD50DB}"/>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EFB5-4B24-B48D-623CF3AD50DB}"/>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9.3000000000000007</c:v>
                </c:pt>
                <c:pt idx="2">
                  <c:v>8.9</c:v>
                </c:pt>
                <c:pt idx="3">
                  <c:v>9.6</c:v>
                </c:pt>
                <c:pt idx="5">
                  <c:v>10.8</c:v>
                </c:pt>
                <c:pt idx="6">
                  <c:v>9.1</c:v>
                </c:pt>
                <c:pt idx="7">
                  <c:v>9.6</c:v>
                </c:pt>
                <c:pt idx="8">
                  <c:v>6.3</c:v>
                </c:pt>
                <c:pt idx="10">
                  <c:v>3.2</c:v>
                </c:pt>
                <c:pt idx="11">
                  <c:v>10.6</c:v>
                </c:pt>
                <c:pt idx="12">
                  <c:v>11.6</c:v>
                </c:pt>
                <c:pt idx="13">
                  <c:v>6.9</c:v>
                </c:pt>
              </c:numCache>
            </c:numRef>
          </c:val>
          <c:extLst>
            <c:ext xmlns:c16="http://schemas.microsoft.com/office/drawing/2014/chart" uri="{C3380CC4-5D6E-409C-BE32-E72D297353CC}">
              <c16:uniqueId val="{00000018-EFB5-4B24-B48D-623CF3AD50DB}"/>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02EF-4923-B9A3-BA1A20D17840}"/>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layout/>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32.1</c:v>
                </c:pt>
                <c:pt idx="2">
                  <c:v>29.6</c:v>
                </c:pt>
                <c:pt idx="3">
                  <c:v>28.1</c:v>
                </c:pt>
                <c:pt idx="4">
                  <c:v>27.2</c:v>
                </c:pt>
                <c:pt idx="5">
                  <c:v>23.3</c:v>
                </c:pt>
                <c:pt idx="6">
                  <c:v>23.5</c:v>
                </c:pt>
                <c:pt idx="8">
                  <c:v>22.4</c:v>
                </c:pt>
                <c:pt idx="9">
                  <c:v>25.9</c:v>
                </c:pt>
                <c:pt idx="10">
                  <c:v>22.2</c:v>
                </c:pt>
                <c:pt idx="11">
                  <c:v>22.1</c:v>
                </c:pt>
                <c:pt idx="12">
                  <c:v>20.8</c:v>
                </c:pt>
                <c:pt idx="13">
                  <c:v>16.3</c:v>
                </c:pt>
              </c:numCache>
            </c:numRef>
          </c:val>
          <c:smooth val="0"/>
          <c:extLst>
            <c:ext xmlns:c16="http://schemas.microsoft.com/office/drawing/2014/chart" uri="{C3380CC4-5D6E-409C-BE32-E72D297353CC}">
              <c16:uniqueId val="{00000001-02EF-4923-B9A3-BA1A20D17840}"/>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C619-422D-8A29-C8C5B3A5D0B5}"/>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8.1</c:v>
                </c:pt>
                <c:pt idx="2">
                  <c:v>11.7</c:v>
                </c:pt>
                <c:pt idx="3">
                  <c:v>10.5</c:v>
                </c:pt>
                <c:pt idx="4">
                  <c:v>7.5</c:v>
                </c:pt>
                <c:pt idx="5">
                  <c:v>12</c:v>
                </c:pt>
                <c:pt idx="6">
                  <c:v>12.3</c:v>
                </c:pt>
                <c:pt idx="8">
                  <c:v>12.5</c:v>
                </c:pt>
                <c:pt idx="9">
                  <c:v>12</c:v>
                </c:pt>
                <c:pt idx="10">
                  <c:v>11.2</c:v>
                </c:pt>
                <c:pt idx="11">
                  <c:v>10</c:v>
                </c:pt>
                <c:pt idx="12">
                  <c:v>11</c:v>
                </c:pt>
                <c:pt idx="13">
                  <c:v>9.3000000000000007</c:v>
                </c:pt>
              </c:numCache>
            </c:numRef>
          </c:val>
          <c:smooth val="0"/>
          <c:extLst>
            <c:ext xmlns:c16="http://schemas.microsoft.com/office/drawing/2014/chart" uri="{C3380CC4-5D6E-409C-BE32-E72D297353CC}">
              <c16:uniqueId val="{00000001-C619-422D-8A29-C8C5B3A5D0B5}"/>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5E75-4D70-B125-82EB2F503EEA}"/>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5E75-4D70-B125-82EB2F503EEA}"/>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5E75-4D70-B125-82EB2F503EEA}"/>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5E75-4D70-B125-82EB2F503EEA}"/>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5E75-4D70-B125-82EB2F503EEA}"/>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5E75-4D70-B125-82EB2F503EEA}"/>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5E75-4D70-B125-82EB2F503EEA}"/>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5E75-4D70-B125-82EB2F503EEA}"/>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5E75-4D70-B125-82EB2F503EEA}"/>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5E75-4D70-B125-82EB2F503EEA}"/>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5E75-4D70-B125-82EB2F503EEA}"/>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5E75-4D70-B125-82EB2F503EEA}"/>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3.2</c:v>
                </c:pt>
                <c:pt idx="2">
                  <c:v>3</c:v>
                </c:pt>
                <c:pt idx="3">
                  <c:v>3.4</c:v>
                </c:pt>
                <c:pt idx="5">
                  <c:v>1.5</c:v>
                </c:pt>
                <c:pt idx="6">
                  <c:v>3.5</c:v>
                </c:pt>
                <c:pt idx="7">
                  <c:v>3.8</c:v>
                </c:pt>
                <c:pt idx="8">
                  <c:v>4.5</c:v>
                </c:pt>
                <c:pt idx="10">
                  <c:v>1.5</c:v>
                </c:pt>
                <c:pt idx="11">
                  <c:v>3.8</c:v>
                </c:pt>
                <c:pt idx="12">
                  <c:v>4.0999999999999996</c:v>
                </c:pt>
                <c:pt idx="13">
                  <c:v>0.2</c:v>
                </c:pt>
              </c:numCache>
            </c:numRef>
          </c:val>
          <c:extLst>
            <c:ext xmlns:c16="http://schemas.microsoft.com/office/drawing/2014/chart" uri="{C3380CC4-5D6E-409C-BE32-E72D297353CC}">
              <c16:uniqueId val="{00000018-5E75-4D70-B125-82EB2F503EEA}"/>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63CD-4AAE-B883-942FED04AF48}"/>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2.5</c:v>
                </c:pt>
                <c:pt idx="2">
                  <c:v>3.8</c:v>
                </c:pt>
                <c:pt idx="3">
                  <c:v>3.4</c:v>
                </c:pt>
                <c:pt idx="4">
                  <c:v>4.3</c:v>
                </c:pt>
                <c:pt idx="5">
                  <c:v>3.1</c:v>
                </c:pt>
                <c:pt idx="6">
                  <c:v>3.1</c:v>
                </c:pt>
                <c:pt idx="8">
                  <c:v>4.2</c:v>
                </c:pt>
                <c:pt idx="9">
                  <c:v>4.5</c:v>
                </c:pt>
                <c:pt idx="10">
                  <c:v>3.6</c:v>
                </c:pt>
                <c:pt idx="11">
                  <c:v>3.2</c:v>
                </c:pt>
                <c:pt idx="12">
                  <c:v>3.6</c:v>
                </c:pt>
                <c:pt idx="13">
                  <c:v>3.2</c:v>
                </c:pt>
              </c:numCache>
            </c:numRef>
          </c:val>
          <c:smooth val="0"/>
          <c:extLst>
            <c:ext xmlns:c16="http://schemas.microsoft.com/office/drawing/2014/chart" uri="{C3380CC4-5D6E-409C-BE32-E72D297353CC}">
              <c16:uniqueId val="{00000001-63CD-4AAE-B883-942FED04AF48}"/>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2E58-4F1D-AD72-5D26A181C2BE}"/>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2E58-4F1D-AD72-5D26A181C2BE}"/>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2E58-4F1D-AD72-5D26A181C2BE}"/>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2E58-4F1D-AD72-5D26A181C2BE}"/>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2E58-4F1D-AD72-5D26A181C2BE}"/>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2E58-4F1D-AD72-5D26A181C2BE}"/>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2E58-4F1D-AD72-5D26A181C2BE}"/>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2E58-4F1D-AD72-5D26A181C2BE}"/>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2E58-4F1D-AD72-5D26A181C2BE}"/>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2E58-4F1D-AD72-5D26A181C2BE}"/>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2E58-4F1D-AD72-5D26A181C2BE}"/>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2E58-4F1D-AD72-5D26A181C2BE}"/>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19.399999999999999</c:v>
                </c:pt>
                <c:pt idx="2">
                  <c:v>23.5</c:v>
                </c:pt>
                <c:pt idx="3">
                  <c:v>15.6</c:v>
                </c:pt>
                <c:pt idx="5">
                  <c:v>11</c:v>
                </c:pt>
                <c:pt idx="6">
                  <c:v>20.399999999999999</c:v>
                </c:pt>
                <c:pt idx="7">
                  <c:v>23.5</c:v>
                </c:pt>
                <c:pt idx="8">
                  <c:v>26.2</c:v>
                </c:pt>
                <c:pt idx="10">
                  <c:v>10.5</c:v>
                </c:pt>
                <c:pt idx="11">
                  <c:v>18.2</c:v>
                </c:pt>
                <c:pt idx="12">
                  <c:v>21.8</c:v>
                </c:pt>
                <c:pt idx="13">
                  <c:v>28.1</c:v>
                </c:pt>
              </c:numCache>
            </c:numRef>
          </c:val>
          <c:extLst>
            <c:ext xmlns:c16="http://schemas.microsoft.com/office/drawing/2014/chart" uri="{C3380CC4-5D6E-409C-BE32-E72D297353CC}">
              <c16:uniqueId val="{00000018-2E58-4F1D-AD72-5D26A181C2BE}"/>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38D8-408E-84C1-4862E909622E}"/>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76.400000000000006</c:v>
                </c:pt>
                <c:pt idx="2">
                  <c:v>68.900000000000006</c:v>
                </c:pt>
                <c:pt idx="3">
                  <c:v>70.7</c:v>
                </c:pt>
                <c:pt idx="4">
                  <c:v>67.900000000000006</c:v>
                </c:pt>
                <c:pt idx="5">
                  <c:v>62.6</c:v>
                </c:pt>
                <c:pt idx="6">
                  <c:v>59.7</c:v>
                </c:pt>
                <c:pt idx="8">
                  <c:v>50.8</c:v>
                </c:pt>
                <c:pt idx="9">
                  <c:v>49.9</c:v>
                </c:pt>
                <c:pt idx="10">
                  <c:v>44.6</c:v>
                </c:pt>
                <c:pt idx="11">
                  <c:v>41.9</c:v>
                </c:pt>
                <c:pt idx="12">
                  <c:v>33.1</c:v>
                </c:pt>
                <c:pt idx="13">
                  <c:v>19.399999999999999</c:v>
                </c:pt>
              </c:numCache>
            </c:numRef>
          </c:val>
          <c:smooth val="0"/>
          <c:extLst>
            <c:ext xmlns:c16="http://schemas.microsoft.com/office/drawing/2014/chart" uri="{C3380CC4-5D6E-409C-BE32-E72D297353CC}">
              <c16:uniqueId val="{00000001-38D8-408E-84C1-4862E909622E}"/>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C0BE-4F5B-960E-7AEBEEEB7FD2}"/>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C0BE-4F5B-960E-7AEBEEEB7FD2}"/>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C0BE-4F5B-960E-7AEBEEEB7FD2}"/>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C0BE-4F5B-960E-7AEBEEEB7FD2}"/>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C0BE-4F5B-960E-7AEBEEEB7FD2}"/>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C0BE-4F5B-960E-7AEBEEEB7FD2}"/>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C0BE-4F5B-960E-7AEBEEEB7FD2}"/>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C0BE-4F5B-960E-7AEBEEEB7FD2}"/>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C0BE-4F5B-960E-7AEBEEEB7FD2}"/>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C0BE-4F5B-960E-7AEBEEEB7FD2}"/>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C0BE-4F5B-960E-7AEBEEEB7FD2}"/>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C0BE-4F5B-960E-7AEBEEEB7FD2}"/>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8.9</c:v>
                </c:pt>
                <c:pt idx="2">
                  <c:v>10.8</c:v>
                </c:pt>
                <c:pt idx="3">
                  <c:v>7.1</c:v>
                </c:pt>
                <c:pt idx="5">
                  <c:v>5.3</c:v>
                </c:pt>
                <c:pt idx="6">
                  <c:v>9.5</c:v>
                </c:pt>
                <c:pt idx="7">
                  <c:v>10.4</c:v>
                </c:pt>
                <c:pt idx="8">
                  <c:v>11.5</c:v>
                </c:pt>
                <c:pt idx="10">
                  <c:v>6</c:v>
                </c:pt>
                <c:pt idx="11">
                  <c:v>9.6</c:v>
                </c:pt>
                <c:pt idx="12">
                  <c:v>9.6</c:v>
                </c:pt>
                <c:pt idx="13">
                  <c:v>7.8</c:v>
                </c:pt>
              </c:numCache>
            </c:numRef>
          </c:val>
          <c:extLst>
            <c:ext xmlns:c16="http://schemas.microsoft.com/office/drawing/2014/chart" uri="{C3380CC4-5D6E-409C-BE32-E72D297353CC}">
              <c16:uniqueId val="{00000018-C0BE-4F5B-960E-7AEBEEEB7FD2}"/>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8AA3-40B1-A4CE-8315FE12B40D}"/>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8AA3-40B1-A4CE-8315FE12B40D}"/>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8AA3-40B1-A4CE-8315FE12B40D}"/>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8AA3-40B1-A4CE-8315FE12B40D}"/>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8AA3-40B1-A4CE-8315FE12B40D}"/>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8AA3-40B1-A4CE-8315FE12B40D}"/>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8AA3-40B1-A4CE-8315FE12B40D}"/>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8AA3-40B1-A4CE-8315FE12B40D}"/>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8AA3-40B1-A4CE-8315FE12B40D}"/>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8AA3-40B1-A4CE-8315FE12B40D}"/>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8AA3-40B1-A4CE-8315FE12B40D}"/>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8AA3-40B1-A4CE-8315FE12B40D}"/>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3.5</c:v>
                </c:pt>
                <c:pt idx="2">
                  <c:v>4.0999999999999996</c:v>
                </c:pt>
                <c:pt idx="3">
                  <c:v>2.9</c:v>
                </c:pt>
                <c:pt idx="5">
                  <c:v>1.5</c:v>
                </c:pt>
                <c:pt idx="6">
                  <c:v>2.4</c:v>
                </c:pt>
                <c:pt idx="7">
                  <c:v>5.3</c:v>
                </c:pt>
                <c:pt idx="8">
                  <c:v>5.9</c:v>
                </c:pt>
                <c:pt idx="10">
                  <c:v>0.7</c:v>
                </c:pt>
                <c:pt idx="11">
                  <c:v>3.3</c:v>
                </c:pt>
                <c:pt idx="12">
                  <c:v>3.9</c:v>
                </c:pt>
                <c:pt idx="13">
                  <c:v>7</c:v>
                </c:pt>
              </c:numCache>
            </c:numRef>
          </c:val>
          <c:extLst>
            <c:ext xmlns:c16="http://schemas.microsoft.com/office/drawing/2014/chart" uri="{C3380CC4-5D6E-409C-BE32-E72D297353CC}">
              <c16:uniqueId val="{00000018-8AA3-40B1-A4CE-8315FE12B40D}"/>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C76F-4AE6-8E84-AE6949FBED5A}"/>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19.5</c:v>
                </c:pt>
                <c:pt idx="2">
                  <c:v>26.4</c:v>
                </c:pt>
                <c:pt idx="3">
                  <c:v>28.5</c:v>
                </c:pt>
                <c:pt idx="4">
                  <c:v>23</c:v>
                </c:pt>
                <c:pt idx="5">
                  <c:v>15.8</c:v>
                </c:pt>
                <c:pt idx="6">
                  <c:v>13.9</c:v>
                </c:pt>
                <c:pt idx="8">
                  <c:v>10.7</c:v>
                </c:pt>
                <c:pt idx="9">
                  <c:v>10.8</c:v>
                </c:pt>
                <c:pt idx="10">
                  <c:v>9.6</c:v>
                </c:pt>
                <c:pt idx="11">
                  <c:v>7.5</c:v>
                </c:pt>
                <c:pt idx="12">
                  <c:v>7.2</c:v>
                </c:pt>
                <c:pt idx="13">
                  <c:v>3.5</c:v>
                </c:pt>
              </c:numCache>
            </c:numRef>
          </c:val>
          <c:smooth val="0"/>
          <c:extLst>
            <c:ext xmlns:c16="http://schemas.microsoft.com/office/drawing/2014/chart" uri="{C3380CC4-5D6E-409C-BE32-E72D297353CC}">
              <c16:uniqueId val="{00000001-C76F-4AE6-8E84-AE6949FBED5A}"/>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70AF-454C-AC43-9285DE1B992E}"/>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70AF-454C-AC43-9285DE1B992E}"/>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70AF-454C-AC43-9285DE1B992E}"/>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70AF-454C-AC43-9285DE1B992E}"/>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70AF-454C-AC43-9285DE1B992E}"/>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70AF-454C-AC43-9285DE1B992E}"/>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70AF-454C-AC43-9285DE1B992E}"/>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70AF-454C-AC43-9285DE1B992E}"/>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70AF-454C-AC43-9285DE1B992E}"/>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70AF-454C-AC43-9285DE1B992E}"/>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70AF-454C-AC43-9285DE1B992E}"/>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70AF-454C-AC43-9285DE1B992E}"/>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0.5</c:v>
                </c:pt>
                <c:pt idx="2">
                  <c:v>0.5</c:v>
                </c:pt>
                <c:pt idx="3">
                  <c:v>0.6</c:v>
                </c:pt>
                <c:pt idx="5">
                  <c:v>0.2</c:v>
                </c:pt>
                <c:pt idx="6">
                  <c:v>0.4</c:v>
                </c:pt>
                <c:pt idx="7">
                  <c:v>0.9</c:v>
                </c:pt>
                <c:pt idx="8">
                  <c:v>0.7</c:v>
                </c:pt>
                <c:pt idx="10">
                  <c:v>0</c:v>
                </c:pt>
                <c:pt idx="11">
                  <c:v>0.4</c:v>
                </c:pt>
                <c:pt idx="12">
                  <c:v>0.6</c:v>
                </c:pt>
                <c:pt idx="13">
                  <c:v>1.4</c:v>
                </c:pt>
              </c:numCache>
            </c:numRef>
          </c:val>
          <c:extLst>
            <c:ext xmlns:c16="http://schemas.microsoft.com/office/drawing/2014/chart" uri="{C3380CC4-5D6E-409C-BE32-E72D297353CC}">
              <c16:uniqueId val="{00000018-70AF-454C-AC43-9285DE1B992E}"/>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1600-408A-BC68-27E0E0280AEA}"/>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9.6</c:v>
                </c:pt>
                <c:pt idx="2">
                  <c:v>12.8</c:v>
                </c:pt>
                <c:pt idx="3">
                  <c:v>13.7</c:v>
                </c:pt>
                <c:pt idx="4">
                  <c:v>10.3</c:v>
                </c:pt>
                <c:pt idx="5">
                  <c:v>6.4</c:v>
                </c:pt>
                <c:pt idx="6">
                  <c:v>5.9</c:v>
                </c:pt>
                <c:pt idx="8">
                  <c:v>3.9</c:v>
                </c:pt>
                <c:pt idx="9">
                  <c:v>3.6</c:v>
                </c:pt>
                <c:pt idx="10">
                  <c:v>3.3</c:v>
                </c:pt>
                <c:pt idx="11">
                  <c:v>2.6</c:v>
                </c:pt>
                <c:pt idx="12">
                  <c:v>2</c:v>
                </c:pt>
                <c:pt idx="13">
                  <c:v>0.5</c:v>
                </c:pt>
              </c:numCache>
            </c:numRef>
          </c:val>
          <c:smooth val="0"/>
          <c:extLst>
            <c:ext xmlns:c16="http://schemas.microsoft.com/office/drawing/2014/chart" uri="{C3380CC4-5D6E-409C-BE32-E72D297353CC}">
              <c16:uniqueId val="{00000001-1600-408A-BC68-27E0E0280AEA}"/>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26C9-4DD4-B972-913D1D0D7CFE}"/>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26C9-4DD4-B972-913D1D0D7CFE}"/>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26C9-4DD4-B972-913D1D0D7CFE}"/>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26C9-4DD4-B972-913D1D0D7CFE}"/>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26C9-4DD4-B972-913D1D0D7CFE}"/>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26C9-4DD4-B972-913D1D0D7CFE}"/>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26C9-4DD4-B972-913D1D0D7CFE}"/>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26C9-4DD4-B972-913D1D0D7CFE}"/>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26C9-4DD4-B972-913D1D0D7CFE}"/>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26C9-4DD4-B972-913D1D0D7CFE}"/>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26C9-4DD4-B972-913D1D0D7CFE}"/>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26C9-4DD4-B972-913D1D0D7CFE}"/>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2.2999999999999998</c:v>
                </c:pt>
                <c:pt idx="2">
                  <c:v>2.6</c:v>
                </c:pt>
                <c:pt idx="3">
                  <c:v>1.9</c:v>
                </c:pt>
                <c:pt idx="6">
                  <c:v>0.9</c:v>
                </c:pt>
                <c:pt idx="7">
                  <c:v>2.4</c:v>
                </c:pt>
                <c:pt idx="8">
                  <c:v>3.2</c:v>
                </c:pt>
                <c:pt idx="11">
                  <c:v>1.3</c:v>
                </c:pt>
                <c:pt idx="12">
                  <c:v>3.1</c:v>
                </c:pt>
              </c:numCache>
            </c:numRef>
          </c:val>
          <c:extLst>
            <c:ext xmlns:c16="http://schemas.microsoft.com/office/drawing/2014/chart" uri="{C3380CC4-5D6E-409C-BE32-E72D297353CC}">
              <c16:uniqueId val="{00000018-26C9-4DD4-B972-913D1D0D7CFE}"/>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6360-4409-8EF4-378B1EA91924}"/>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6360-4409-8EF4-378B1EA91924}"/>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6360-4409-8EF4-378B1EA91924}"/>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6360-4409-8EF4-378B1EA91924}"/>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6360-4409-8EF4-378B1EA91924}"/>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6360-4409-8EF4-378B1EA91924}"/>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6360-4409-8EF4-378B1EA91924}"/>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6360-4409-8EF4-378B1EA91924}"/>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6360-4409-8EF4-378B1EA91924}"/>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6360-4409-8EF4-378B1EA91924}"/>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6360-4409-8EF4-378B1EA91924}"/>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6360-4409-8EF4-378B1EA91924}"/>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0.5</c:v>
                </c:pt>
                <c:pt idx="2">
                  <c:v>0.3</c:v>
                </c:pt>
                <c:pt idx="3">
                  <c:v>0.6</c:v>
                </c:pt>
                <c:pt idx="5">
                  <c:v>0.2</c:v>
                </c:pt>
                <c:pt idx="6">
                  <c:v>0.4</c:v>
                </c:pt>
                <c:pt idx="7">
                  <c:v>0.7</c:v>
                </c:pt>
                <c:pt idx="8">
                  <c:v>0.7</c:v>
                </c:pt>
                <c:pt idx="10">
                  <c:v>0</c:v>
                </c:pt>
                <c:pt idx="11">
                  <c:v>0.3</c:v>
                </c:pt>
                <c:pt idx="12">
                  <c:v>0.6</c:v>
                </c:pt>
                <c:pt idx="13">
                  <c:v>1.4</c:v>
                </c:pt>
              </c:numCache>
            </c:numRef>
          </c:val>
          <c:extLst>
            <c:ext xmlns:c16="http://schemas.microsoft.com/office/drawing/2014/chart" uri="{C3380CC4-5D6E-409C-BE32-E72D297353CC}">
              <c16:uniqueId val="{00000018-6360-4409-8EF4-378B1EA91924}"/>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46FB-43E2-8551-DECB9CD67D4A}"/>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7.4</c:v>
                </c:pt>
                <c:pt idx="2">
                  <c:v>10.8</c:v>
                </c:pt>
                <c:pt idx="3">
                  <c:v>11.4</c:v>
                </c:pt>
                <c:pt idx="4">
                  <c:v>7.7</c:v>
                </c:pt>
                <c:pt idx="5">
                  <c:v>5.2</c:v>
                </c:pt>
                <c:pt idx="6">
                  <c:v>4.9000000000000004</c:v>
                </c:pt>
                <c:pt idx="8">
                  <c:v>2.9</c:v>
                </c:pt>
                <c:pt idx="9">
                  <c:v>2.7</c:v>
                </c:pt>
                <c:pt idx="10">
                  <c:v>2.9</c:v>
                </c:pt>
                <c:pt idx="11">
                  <c:v>1.9</c:v>
                </c:pt>
                <c:pt idx="12">
                  <c:v>1.3</c:v>
                </c:pt>
                <c:pt idx="13">
                  <c:v>0.5</c:v>
                </c:pt>
              </c:numCache>
            </c:numRef>
          </c:val>
          <c:smooth val="0"/>
          <c:extLst>
            <c:ext xmlns:c16="http://schemas.microsoft.com/office/drawing/2014/chart" uri="{C3380CC4-5D6E-409C-BE32-E72D297353CC}">
              <c16:uniqueId val="{00000001-46FB-43E2-8551-DECB9CD67D4A}"/>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89ED-44D2-A4E5-BAC0B4B33BA2}"/>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89ED-44D2-A4E5-BAC0B4B33BA2}"/>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89ED-44D2-A4E5-BAC0B4B33BA2}"/>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89ED-44D2-A4E5-BAC0B4B33BA2}"/>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89ED-44D2-A4E5-BAC0B4B33BA2}"/>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89ED-44D2-A4E5-BAC0B4B33BA2}"/>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89ED-44D2-A4E5-BAC0B4B33BA2}"/>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89ED-44D2-A4E5-BAC0B4B33BA2}"/>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89ED-44D2-A4E5-BAC0B4B33BA2}"/>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89ED-44D2-A4E5-BAC0B4B33BA2}"/>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89ED-44D2-A4E5-BAC0B4B33BA2}"/>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89ED-44D2-A4E5-BAC0B4B33BA2}"/>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numCache>
            </c:numRef>
          </c:val>
          <c:extLst>
            <c:ext xmlns:c16="http://schemas.microsoft.com/office/drawing/2014/chart" uri="{C3380CC4-5D6E-409C-BE32-E72D297353CC}">
              <c16:uniqueId val="{00000018-89ED-44D2-A4E5-BAC0B4B33BA2}"/>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5323-464F-B589-64AAAFED5B0E}"/>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5323-464F-B589-64AAAFED5B0E}"/>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5323-464F-B589-64AAAFED5B0E}"/>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5323-464F-B589-64AAAFED5B0E}"/>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5323-464F-B589-64AAAFED5B0E}"/>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5323-464F-B589-64AAAFED5B0E}"/>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5323-464F-B589-64AAAFED5B0E}"/>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5323-464F-B589-64AAAFED5B0E}"/>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5323-464F-B589-64AAAFED5B0E}"/>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5323-464F-B589-64AAAFED5B0E}"/>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5323-464F-B589-64AAAFED5B0E}"/>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5323-464F-B589-64AAAFED5B0E}"/>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34.5</c:v>
                </c:pt>
                <c:pt idx="2">
                  <c:v>33.4</c:v>
                </c:pt>
                <c:pt idx="3">
                  <c:v>35.5</c:v>
                </c:pt>
                <c:pt idx="5">
                  <c:v>28.1</c:v>
                </c:pt>
                <c:pt idx="6">
                  <c:v>32.299999999999997</c:v>
                </c:pt>
                <c:pt idx="7">
                  <c:v>38.6</c:v>
                </c:pt>
                <c:pt idx="8">
                  <c:v>40.799999999999997</c:v>
                </c:pt>
                <c:pt idx="10">
                  <c:v>14</c:v>
                </c:pt>
                <c:pt idx="11">
                  <c:v>30.8</c:v>
                </c:pt>
                <c:pt idx="12">
                  <c:v>46.4</c:v>
                </c:pt>
                <c:pt idx="13">
                  <c:v>49.6</c:v>
                </c:pt>
              </c:numCache>
            </c:numRef>
          </c:val>
          <c:extLst>
            <c:ext xmlns:c16="http://schemas.microsoft.com/office/drawing/2014/chart" uri="{C3380CC4-5D6E-409C-BE32-E72D297353CC}">
              <c16:uniqueId val="{00000018-5323-464F-B589-64AAAFED5B0E}"/>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2D7-4D18-81E6-AC3E1131ACED}"/>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39.299999999999997</c:v>
                </c:pt>
                <c:pt idx="1">
                  <c:v>34.5</c:v>
                </c:pt>
              </c:numCache>
            </c:numRef>
          </c:val>
          <c:smooth val="0"/>
          <c:extLst>
            <c:ext xmlns:c16="http://schemas.microsoft.com/office/drawing/2014/chart" uri="{C3380CC4-5D6E-409C-BE32-E72D297353CC}">
              <c16:uniqueId val="{00000001-E2D7-4D18-81E6-AC3E1131ACED}"/>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FDDA-4A0D-BC9B-E9B2724B1FFF}"/>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FDDA-4A0D-BC9B-E9B2724B1FFF}"/>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FDDA-4A0D-BC9B-E9B2724B1FFF}"/>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FDDA-4A0D-BC9B-E9B2724B1FFF}"/>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FDDA-4A0D-BC9B-E9B2724B1FFF}"/>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FDDA-4A0D-BC9B-E9B2724B1FFF}"/>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FDDA-4A0D-BC9B-E9B2724B1FFF}"/>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FDDA-4A0D-BC9B-E9B2724B1FFF}"/>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FDDA-4A0D-BC9B-E9B2724B1FFF}"/>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FDDA-4A0D-BC9B-E9B2724B1FFF}"/>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FDDA-4A0D-BC9B-E9B2724B1FFF}"/>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FDDA-4A0D-BC9B-E9B2724B1FFF}"/>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5</c:v>
                </c:pt>
                <c:pt idx="2">
                  <c:v>4.5999999999999996</c:v>
                </c:pt>
                <c:pt idx="3">
                  <c:v>5.4</c:v>
                </c:pt>
                <c:pt idx="5">
                  <c:v>2.1</c:v>
                </c:pt>
                <c:pt idx="6">
                  <c:v>6.4</c:v>
                </c:pt>
                <c:pt idx="7">
                  <c:v>5.4</c:v>
                </c:pt>
                <c:pt idx="8">
                  <c:v>7.1</c:v>
                </c:pt>
                <c:pt idx="10">
                  <c:v>1.1000000000000001</c:v>
                </c:pt>
                <c:pt idx="11">
                  <c:v>5.0999999999999996</c:v>
                </c:pt>
                <c:pt idx="12">
                  <c:v>6.9</c:v>
                </c:pt>
                <c:pt idx="13">
                  <c:v>5.6</c:v>
                </c:pt>
              </c:numCache>
            </c:numRef>
          </c:val>
          <c:extLst>
            <c:ext xmlns:c16="http://schemas.microsoft.com/office/drawing/2014/chart" uri="{C3380CC4-5D6E-409C-BE32-E72D297353CC}">
              <c16:uniqueId val="{00000018-FDDA-4A0D-BC9B-E9B2724B1FFF}"/>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9169-4F9C-8AF7-BDFEE33D2B1F}"/>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17.399999999999999</c:v>
                </c:pt>
                <c:pt idx="1">
                  <c:v>5</c:v>
                </c:pt>
              </c:numCache>
            </c:numRef>
          </c:val>
          <c:smooth val="0"/>
          <c:extLst>
            <c:ext xmlns:c16="http://schemas.microsoft.com/office/drawing/2014/chart" uri="{C3380CC4-5D6E-409C-BE32-E72D297353CC}">
              <c16:uniqueId val="{00000001-9169-4F9C-8AF7-BDFEE33D2B1F}"/>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E786-4306-A9DC-2B653C5EA640}"/>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E786-4306-A9DC-2B653C5EA640}"/>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E786-4306-A9DC-2B653C5EA640}"/>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E786-4306-A9DC-2B653C5EA640}"/>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E786-4306-A9DC-2B653C5EA640}"/>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E786-4306-A9DC-2B653C5EA640}"/>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E786-4306-A9DC-2B653C5EA640}"/>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E786-4306-A9DC-2B653C5EA640}"/>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E786-4306-A9DC-2B653C5EA640}"/>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E786-4306-A9DC-2B653C5EA640}"/>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E786-4306-A9DC-2B653C5EA640}"/>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E786-4306-A9DC-2B653C5EA640}"/>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numCache>
            </c:numRef>
          </c:val>
          <c:extLst>
            <c:ext xmlns:c16="http://schemas.microsoft.com/office/drawing/2014/chart" uri="{C3380CC4-5D6E-409C-BE32-E72D297353CC}">
              <c16:uniqueId val="{00000018-E786-4306-A9DC-2B653C5EA640}"/>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1723-4AA6-9A96-3A9BC45E75CD}"/>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1723-4AA6-9A96-3A9BC45E75CD}"/>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1723-4AA6-9A96-3A9BC45E75CD}"/>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1723-4AA6-9A96-3A9BC45E75CD}"/>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1723-4AA6-9A96-3A9BC45E75CD}"/>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1723-4AA6-9A96-3A9BC45E75CD}"/>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1723-4AA6-9A96-3A9BC45E75CD}"/>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1723-4AA6-9A96-3A9BC45E75CD}"/>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1723-4AA6-9A96-3A9BC45E75CD}"/>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1723-4AA6-9A96-3A9BC45E75CD}"/>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1723-4AA6-9A96-3A9BC45E75CD}"/>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1723-4AA6-9A96-3A9BC45E75CD}"/>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2.2999999999999998</c:v>
                </c:pt>
                <c:pt idx="2">
                  <c:v>3.7</c:v>
                </c:pt>
                <c:pt idx="3">
                  <c:v>0.9</c:v>
                </c:pt>
                <c:pt idx="5">
                  <c:v>1.3</c:v>
                </c:pt>
                <c:pt idx="6">
                  <c:v>2.4</c:v>
                </c:pt>
                <c:pt idx="7">
                  <c:v>2.1</c:v>
                </c:pt>
                <c:pt idx="8">
                  <c:v>2.9</c:v>
                </c:pt>
                <c:pt idx="10">
                  <c:v>0.3</c:v>
                </c:pt>
                <c:pt idx="11">
                  <c:v>2.9</c:v>
                </c:pt>
                <c:pt idx="12">
                  <c:v>2.2999999999999998</c:v>
                </c:pt>
                <c:pt idx="13">
                  <c:v>0.1</c:v>
                </c:pt>
              </c:numCache>
            </c:numRef>
          </c:val>
          <c:extLst>
            <c:ext xmlns:c16="http://schemas.microsoft.com/office/drawing/2014/chart" uri="{C3380CC4-5D6E-409C-BE32-E72D297353CC}">
              <c16:uniqueId val="{00000018-1723-4AA6-9A96-3A9BC45E75CD}"/>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AC1E-41F0-925F-528E410FAFAD}"/>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AC1E-41F0-925F-528E410FAFAD}"/>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AC1E-41F0-925F-528E410FAFAD}"/>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AC1E-41F0-925F-528E410FAFAD}"/>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AC1E-41F0-925F-528E410FAFAD}"/>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AC1E-41F0-925F-528E410FAFAD}"/>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AC1E-41F0-925F-528E410FAFAD}"/>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AC1E-41F0-925F-528E410FAFAD}"/>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AC1E-41F0-925F-528E410FAFAD}"/>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AC1E-41F0-925F-528E410FAFAD}"/>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AC1E-41F0-925F-528E410FAFAD}"/>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AC1E-41F0-925F-528E410FAFAD}"/>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4.7</c:v>
                </c:pt>
                <c:pt idx="2">
                  <c:v>6.2</c:v>
                </c:pt>
                <c:pt idx="3">
                  <c:v>3.1</c:v>
                </c:pt>
                <c:pt idx="5">
                  <c:v>3</c:v>
                </c:pt>
                <c:pt idx="6">
                  <c:v>4.7</c:v>
                </c:pt>
                <c:pt idx="7">
                  <c:v>3.4</c:v>
                </c:pt>
                <c:pt idx="8">
                  <c:v>8.1</c:v>
                </c:pt>
                <c:pt idx="10">
                  <c:v>0.4</c:v>
                </c:pt>
                <c:pt idx="11">
                  <c:v>5.5</c:v>
                </c:pt>
                <c:pt idx="12">
                  <c:v>4.5999999999999996</c:v>
                </c:pt>
                <c:pt idx="13">
                  <c:v>3.3</c:v>
                </c:pt>
              </c:numCache>
            </c:numRef>
          </c:val>
          <c:extLst>
            <c:ext xmlns:c16="http://schemas.microsoft.com/office/drawing/2014/chart" uri="{C3380CC4-5D6E-409C-BE32-E72D297353CC}">
              <c16:uniqueId val="{00000018-AC1E-41F0-925F-528E410FAFAD}"/>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385C-467D-ADD6-7A696DF1F614}"/>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7.1</c:v>
                </c:pt>
                <c:pt idx="1">
                  <c:v>5.7</c:v>
                </c:pt>
                <c:pt idx="2">
                  <c:v>2.2999999999999998</c:v>
                </c:pt>
              </c:numCache>
            </c:numRef>
          </c:val>
          <c:smooth val="0"/>
          <c:extLst>
            <c:ext xmlns:c16="http://schemas.microsoft.com/office/drawing/2014/chart" uri="{C3380CC4-5D6E-409C-BE32-E72D297353CC}">
              <c16:uniqueId val="{00000001-385C-467D-ADD6-7A696DF1F614}"/>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72EA-45D7-86D3-34ACEE3AC3F6}"/>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9.5</c:v>
                </c:pt>
                <c:pt idx="1">
                  <c:v>7.3</c:v>
                </c:pt>
                <c:pt idx="2">
                  <c:v>5.2</c:v>
                </c:pt>
                <c:pt idx="4">
                  <c:v>6.8</c:v>
                </c:pt>
                <c:pt idx="5">
                  <c:v>6.6</c:v>
                </c:pt>
                <c:pt idx="6">
                  <c:v>6</c:v>
                </c:pt>
                <c:pt idx="7">
                  <c:v>8.6</c:v>
                </c:pt>
                <c:pt idx="8">
                  <c:v>10.5</c:v>
                </c:pt>
                <c:pt idx="9">
                  <c:v>4.7</c:v>
                </c:pt>
              </c:numCache>
            </c:numRef>
          </c:val>
          <c:smooth val="0"/>
          <c:extLst>
            <c:ext xmlns:c16="http://schemas.microsoft.com/office/drawing/2014/chart" uri="{C3380CC4-5D6E-409C-BE32-E72D297353CC}">
              <c16:uniqueId val="{00000001-72EA-45D7-86D3-34ACEE3AC3F6}"/>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AC19-4E5F-8930-1BC4DF754175}"/>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AC19-4E5F-8930-1BC4DF754175}"/>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AC19-4E5F-8930-1BC4DF754175}"/>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AC19-4E5F-8930-1BC4DF754175}"/>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AC19-4E5F-8930-1BC4DF754175}"/>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AC19-4E5F-8930-1BC4DF754175}"/>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AC19-4E5F-8930-1BC4DF754175}"/>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AC19-4E5F-8930-1BC4DF754175}"/>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AC19-4E5F-8930-1BC4DF754175}"/>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AC19-4E5F-8930-1BC4DF754175}"/>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AC19-4E5F-8930-1BC4DF754175}"/>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AC19-4E5F-8930-1BC4DF754175}"/>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6.5</c:v>
                </c:pt>
                <c:pt idx="2">
                  <c:v>8.4</c:v>
                </c:pt>
                <c:pt idx="3">
                  <c:v>4.7</c:v>
                </c:pt>
                <c:pt idx="5">
                  <c:v>3.8</c:v>
                </c:pt>
                <c:pt idx="6">
                  <c:v>5.7</c:v>
                </c:pt>
                <c:pt idx="7">
                  <c:v>6.6</c:v>
                </c:pt>
                <c:pt idx="8">
                  <c:v>11.1</c:v>
                </c:pt>
                <c:pt idx="10">
                  <c:v>0.8</c:v>
                </c:pt>
                <c:pt idx="11">
                  <c:v>7.1</c:v>
                </c:pt>
                <c:pt idx="12">
                  <c:v>5.9</c:v>
                </c:pt>
                <c:pt idx="13">
                  <c:v>8.6</c:v>
                </c:pt>
              </c:numCache>
            </c:numRef>
          </c:val>
          <c:extLst>
            <c:ext xmlns:c16="http://schemas.microsoft.com/office/drawing/2014/chart" uri="{C3380CC4-5D6E-409C-BE32-E72D297353CC}">
              <c16:uniqueId val="{00000018-AC19-4E5F-8930-1BC4DF754175}"/>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8C76-4FB8-B95F-DD3B7B4C98D0}"/>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26.1</c:v>
                </c:pt>
                <c:pt idx="1">
                  <c:v>19.8</c:v>
                </c:pt>
                <c:pt idx="2">
                  <c:v>16.7</c:v>
                </c:pt>
                <c:pt idx="4">
                  <c:v>15.6</c:v>
                </c:pt>
                <c:pt idx="5">
                  <c:v>15.2</c:v>
                </c:pt>
                <c:pt idx="6">
                  <c:v>13.4</c:v>
                </c:pt>
                <c:pt idx="7">
                  <c:v>13.4</c:v>
                </c:pt>
                <c:pt idx="8">
                  <c:v>14.3</c:v>
                </c:pt>
                <c:pt idx="9">
                  <c:v>6.5</c:v>
                </c:pt>
              </c:numCache>
            </c:numRef>
          </c:val>
          <c:smooth val="0"/>
          <c:extLst>
            <c:ext xmlns:c16="http://schemas.microsoft.com/office/drawing/2014/chart" uri="{C3380CC4-5D6E-409C-BE32-E72D297353CC}">
              <c16:uniqueId val="{00000001-8C76-4FB8-B95F-DD3B7B4C98D0}"/>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BABD-4D47-A29B-C77E1378021E}"/>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BABD-4D47-A29B-C77E1378021E}"/>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BABD-4D47-A29B-C77E1378021E}"/>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BABD-4D47-A29B-C77E1378021E}"/>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BABD-4D47-A29B-C77E1378021E}"/>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BABD-4D47-A29B-C77E1378021E}"/>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BABD-4D47-A29B-C77E1378021E}"/>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BABD-4D47-A29B-C77E1378021E}"/>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BABD-4D47-A29B-C77E1378021E}"/>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BABD-4D47-A29B-C77E1378021E}"/>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BABD-4D47-A29B-C77E1378021E}"/>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BABD-4D47-A29B-C77E1378021E}"/>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7.1</c:v>
                </c:pt>
                <c:pt idx="2">
                  <c:v>9</c:v>
                </c:pt>
                <c:pt idx="3">
                  <c:v>5.2</c:v>
                </c:pt>
                <c:pt idx="5">
                  <c:v>4</c:v>
                </c:pt>
                <c:pt idx="6">
                  <c:v>6.4</c:v>
                </c:pt>
                <c:pt idx="7">
                  <c:v>7.4</c:v>
                </c:pt>
                <c:pt idx="8">
                  <c:v>11.2</c:v>
                </c:pt>
                <c:pt idx="10">
                  <c:v>0.8</c:v>
                </c:pt>
                <c:pt idx="11">
                  <c:v>7.8</c:v>
                </c:pt>
                <c:pt idx="12">
                  <c:v>6.2</c:v>
                </c:pt>
                <c:pt idx="13">
                  <c:v>8.6</c:v>
                </c:pt>
              </c:numCache>
            </c:numRef>
          </c:val>
          <c:extLst>
            <c:ext xmlns:c16="http://schemas.microsoft.com/office/drawing/2014/chart" uri="{C3380CC4-5D6E-409C-BE32-E72D297353CC}">
              <c16:uniqueId val="{00000018-BABD-4D47-A29B-C77E1378021E}"/>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68DE-4AE8-9CD5-08EF4C0997A6}"/>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68DE-4AE8-9CD5-08EF4C0997A6}"/>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68DE-4AE8-9CD5-08EF4C0997A6}"/>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68DE-4AE8-9CD5-08EF4C0997A6}"/>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68DE-4AE8-9CD5-08EF4C0997A6}"/>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68DE-4AE8-9CD5-08EF4C0997A6}"/>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68DE-4AE8-9CD5-08EF4C0997A6}"/>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68DE-4AE8-9CD5-08EF4C0997A6}"/>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68DE-4AE8-9CD5-08EF4C0997A6}"/>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68DE-4AE8-9CD5-08EF4C0997A6}"/>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68DE-4AE8-9CD5-08EF4C0997A6}"/>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68DE-4AE8-9CD5-08EF4C0997A6}"/>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10.199999999999999</c:v>
                </c:pt>
                <c:pt idx="2">
                  <c:v>11.6</c:v>
                </c:pt>
                <c:pt idx="3">
                  <c:v>8.9</c:v>
                </c:pt>
                <c:pt idx="5">
                  <c:v>5.4</c:v>
                </c:pt>
                <c:pt idx="6">
                  <c:v>10.8</c:v>
                </c:pt>
                <c:pt idx="7">
                  <c:v>10.5</c:v>
                </c:pt>
                <c:pt idx="8">
                  <c:v>15</c:v>
                </c:pt>
                <c:pt idx="10">
                  <c:v>1.2</c:v>
                </c:pt>
                <c:pt idx="11">
                  <c:v>10.8</c:v>
                </c:pt>
                <c:pt idx="12">
                  <c:v>10.1</c:v>
                </c:pt>
                <c:pt idx="13">
                  <c:v>14</c:v>
                </c:pt>
              </c:numCache>
            </c:numRef>
          </c:val>
          <c:extLst>
            <c:ext xmlns:c16="http://schemas.microsoft.com/office/drawing/2014/chart" uri="{C3380CC4-5D6E-409C-BE32-E72D297353CC}">
              <c16:uniqueId val="{00000018-68DE-4AE8-9CD5-08EF4C0997A6}"/>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44A4-4787-82C0-B816D74C02D1}"/>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44A4-4787-82C0-B816D74C02D1}"/>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44A4-4787-82C0-B816D74C02D1}"/>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44A4-4787-82C0-B816D74C02D1}"/>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44A4-4787-82C0-B816D74C02D1}"/>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44A4-4787-82C0-B816D74C02D1}"/>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44A4-4787-82C0-B816D74C02D1}"/>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44A4-4787-82C0-B816D74C02D1}"/>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44A4-4787-82C0-B816D74C02D1}"/>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44A4-4787-82C0-B816D74C02D1}"/>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44A4-4787-82C0-B816D74C02D1}"/>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44A4-4787-82C0-B816D74C02D1}"/>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37.299999999999997</c:v>
                </c:pt>
                <c:pt idx="2">
                  <c:v>40</c:v>
                </c:pt>
                <c:pt idx="3">
                  <c:v>34.299999999999997</c:v>
                </c:pt>
              </c:numCache>
            </c:numRef>
          </c:val>
          <c:extLst>
            <c:ext xmlns:c16="http://schemas.microsoft.com/office/drawing/2014/chart" uri="{C3380CC4-5D6E-409C-BE32-E72D297353CC}">
              <c16:uniqueId val="{00000018-44A4-4787-82C0-B816D74C02D1}"/>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C99C-43BD-88FB-555AB095A29A}"/>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C99C-43BD-88FB-555AB095A29A}"/>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C99C-43BD-88FB-555AB095A29A}"/>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C99C-43BD-88FB-555AB095A29A}"/>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C99C-43BD-88FB-555AB095A29A}"/>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C99C-43BD-88FB-555AB095A29A}"/>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C99C-43BD-88FB-555AB095A29A}"/>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C99C-43BD-88FB-555AB095A29A}"/>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C99C-43BD-88FB-555AB095A29A}"/>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C99C-43BD-88FB-555AB095A29A}"/>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C99C-43BD-88FB-555AB095A29A}"/>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C99C-43BD-88FB-555AB095A29A}"/>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53</c:v>
                </c:pt>
                <c:pt idx="2">
                  <c:v>47.2</c:v>
                </c:pt>
                <c:pt idx="3">
                  <c:v>58.2</c:v>
                </c:pt>
                <c:pt idx="5">
                  <c:v>40.4</c:v>
                </c:pt>
                <c:pt idx="6">
                  <c:v>51.3</c:v>
                </c:pt>
                <c:pt idx="7">
                  <c:v>56</c:v>
                </c:pt>
                <c:pt idx="8">
                  <c:v>69.5</c:v>
                </c:pt>
                <c:pt idx="10">
                  <c:v>30.5</c:v>
                </c:pt>
                <c:pt idx="11">
                  <c:v>51.6</c:v>
                </c:pt>
                <c:pt idx="12">
                  <c:v>64.599999999999994</c:v>
                </c:pt>
                <c:pt idx="13">
                  <c:v>61.8</c:v>
                </c:pt>
              </c:numCache>
            </c:numRef>
          </c:val>
          <c:extLst>
            <c:ext xmlns:c16="http://schemas.microsoft.com/office/drawing/2014/chart" uri="{C3380CC4-5D6E-409C-BE32-E72D297353CC}">
              <c16:uniqueId val="{00000018-C99C-43BD-88FB-555AB095A29A}"/>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9331-4FA4-984D-CBB09B77635E}"/>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76.7</c:v>
                </c:pt>
                <c:pt idx="2">
                  <c:v>68.8</c:v>
                </c:pt>
                <c:pt idx="3">
                  <c:v>70.599999999999994</c:v>
                </c:pt>
                <c:pt idx="4">
                  <c:v>69.099999999999994</c:v>
                </c:pt>
                <c:pt idx="5">
                  <c:v>70.3</c:v>
                </c:pt>
                <c:pt idx="6">
                  <c:v>69</c:v>
                </c:pt>
                <c:pt idx="8">
                  <c:v>66.099999999999994</c:v>
                </c:pt>
                <c:pt idx="9">
                  <c:v>67.2</c:v>
                </c:pt>
                <c:pt idx="10">
                  <c:v>64.3</c:v>
                </c:pt>
                <c:pt idx="11">
                  <c:v>64.599999999999994</c:v>
                </c:pt>
                <c:pt idx="12">
                  <c:v>60</c:v>
                </c:pt>
                <c:pt idx="13">
                  <c:v>53</c:v>
                </c:pt>
              </c:numCache>
            </c:numRef>
          </c:val>
          <c:smooth val="0"/>
          <c:extLst>
            <c:ext xmlns:c16="http://schemas.microsoft.com/office/drawing/2014/chart" uri="{C3380CC4-5D6E-409C-BE32-E72D297353CC}">
              <c16:uniqueId val="{00000001-9331-4FA4-984D-CBB09B77635E}"/>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EBFD-4D0B-A39F-EBF56F49CACE}"/>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EBFD-4D0B-A39F-EBF56F49CACE}"/>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EBFD-4D0B-A39F-EBF56F49CACE}"/>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EBFD-4D0B-A39F-EBF56F49CACE}"/>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EBFD-4D0B-A39F-EBF56F49CACE}"/>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EBFD-4D0B-A39F-EBF56F49CACE}"/>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EBFD-4D0B-A39F-EBF56F49CACE}"/>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EBFD-4D0B-A39F-EBF56F49CACE}"/>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EBFD-4D0B-A39F-EBF56F49CACE}"/>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EBFD-4D0B-A39F-EBF56F49CACE}"/>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EBFD-4D0B-A39F-EBF56F49CACE}"/>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EBFD-4D0B-A39F-EBF56F49CACE}"/>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13.8</c:v>
                </c:pt>
                <c:pt idx="2">
                  <c:v>13.3</c:v>
                </c:pt>
                <c:pt idx="3">
                  <c:v>14.2</c:v>
                </c:pt>
                <c:pt idx="5">
                  <c:v>16.2</c:v>
                </c:pt>
                <c:pt idx="6">
                  <c:v>13.9</c:v>
                </c:pt>
                <c:pt idx="7">
                  <c:v>8.5</c:v>
                </c:pt>
                <c:pt idx="8">
                  <c:v>15</c:v>
                </c:pt>
                <c:pt idx="10">
                  <c:v>4.7</c:v>
                </c:pt>
                <c:pt idx="11">
                  <c:v>14.6</c:v>
                </c:pt>
                <c:pt idx="12">
                  <c:v>18.600000000000001</c:v>
                </c:pt>
                <c:pt idx="13">
                  <c:v>12.1</c:v>
                </c:pt>
              </c:numCache>
            </c:numRef>
          </c:val>
          <c:extLst>
            <c:ext xmlns:c16="http://schemas.microsoft.com/office/drawing/2014/chart" uri="{C3380CC4-5D6E-409C-BE32-E72D297353CC}">
              <c16:uniqueId val="{00000018-EBFD-4D0B-A39F-EBF56F49CACE}"/>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143-4346-87D2-5AA427EB79DA}"/>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37</c:v>
                </c:pt>
                <c:pt idx="2">
                  <c:v>30.9</c:v>
                </c:pt>
                <c:pt idx="3">
                  <c:v>32.299999999999997</c:v>
                </c:pt>
                <c:pt idx="4">
                  <c:v>32.700000000000003</c:v>
                </c:pt>
                <c:pt idx="5">
                  <c:v>32.4</c:v>
                </c:pt>
                <c:pt idx="6">
                  <c:v>26.1</c:v>
                </c:pt>
                <c:pt idx="8">
                  <c:v>21.3</c:v>
                </c:pt>
                <c:pt idx="9">
                  <c:v>24.4</c:v>
                </c:pt>
                <c:pt idx="10">
                  <c:v>21.1</c:v>
                </c:pt>
                <c:pt idx="11">
                  <c:v>18.600000000000001</c:v>
                </c:pt>
                <c:pt idx="12">
                  <c:v>17.600000000000001</c:v>
                </c:pt>
                <c:pt idx="13">
                  <c:v>13.8</c:v>
                </c:pt>
              </c:numCache>
            </c:numRef>
          </c:val>
          <c:smooth val="0"/>
          <c:extLst>
            <c:ext xmlns:c16="http://schemas.microsoft.com/office/drawing/2014/chart" uri="{C3380CC4-5D6E-409C-BE32-E72D297353CC}">
              <c16:uniqueId val="{00000001-E143-4346-87D2-5AA427EB79DA}"/>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CBE2-48D4-953F-3D7CC3D92F41}"/>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CBE2-48D4-953F-3D7CC3D92F41}"/>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CBE2-48D4-953F-3D7CC3D92F41}"/>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CBE2-48D4-953F-3D7CC3D92F41}"/>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CBE2-48D4-953F-3D7CC3D92F41}"/>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CBE2-48D4-953F-3D7CC3D92F41}"/>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CBE2-48D4-953F-3D7CC3D92F41}"/>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CBE2-48D4-953F-3D7CC3D92F41}"/>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CBE2-48D4-953F-3D7CC3D92F41}"/>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CBE2-48D4-953F-3D7CC3D92F41}"/>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CBE2-48D4-953F-3D7CC3D92F41}"/>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CBE2-48D4-953F-3D7CC3D92F41}"/>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24.6</c:v>
                </c:pt>
                <c:pt idx="2">
                  <c:v>30.6</c:v>
                </c:pt>
                <c:pt idx="3">
                  <c:v>16.3</c:v>
                </c:pt>
                <c:pt idx="6">
                  <c:v>17.5</c:v>
                </c:pt>
                <c:pt idx="7">
                  <c:v>25.9</c:v>
                </c:pt>
                <c:pt idx="8">
                  <c:v>38.799999999999997</c:v>
                </c:pt>
                <c:pt idx="11">
                  <c:v>20.7</c:v>
                </c:pt>
                <c:pt idx="12">
                  <c:v>22.3</c:v>
                </c:pt>
              </c:numCache>
            </c:numRef>
          </c:val>
          <c:extLst>
            <c:ext xmlns:c16="http://schemas.microsoft.com/office/drawing/2014/chart" uri="{C3380CC4-5D6E-409C-BE32-E72D297353CC}">
              <c16:uniqueId val="{00000018-CBE2-48D4-953F-3D7CC3D92F41}"/>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B5E3-47DB-8DCB-D487D4C3C239}"/>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B5E3-47DB-8DCB-D487D4C3C239}"/>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B5E3-47DB-8DCB-D487D4C3C239}"/>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B5E3-47DB-8DCB-D487D4C3C239}"/>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B5E3-47DB-8DCB-D487D4C3C239}"/>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B5E3-47DB-8DCB-D487D4C3C239}"/>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B5E3-47DB-8DCB-D487D4C3C239}"/>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B5E3-47DB-8DCB-D487D4C3C239}"/>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B5E3-47DB-8DCB-D487D4C3C239}"/>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B5E3-47DB-8DCB-D487D4C3C239}"/>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B5E3-47DB-8DCB-D487D4C3C239}"/>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B5E3-47DB-8DCB-D487D4C3C239}"/>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20.399999999999999</c:v>
                </c:pt>
                <c:pt idx="2">
                  <c:v>14.7</c:v>
                </c:pt>
                <c:pt idx="3">
                  <c:v>26</c:v>
                </c:pt>
                <c:pt idx="5">
                  <c:v>11.5</c:v>
                </c:pt>
                <c:pt idx="6">
                  <c:v>17.899999999999999</c:v>
                </c:pt>
                <c:pt idx="7">
                  <c:v>23</c:v>
                </c:pt>
                <c:pt idx="8">
                  <c:v>34.6</c:v>
                </c:pt>
                <c:pt idx="10">
                  <c:v>8.5</c:v>
                </c:pt>
                <c:pt idx="11">
                  <c:v>17.7</c:v>
                </c:pt>
                <c:pt idx="12">
                  <c:v>25.4</c:v>
                </c:pt>
                <c:pt idx="13">
                  <c:v>35.9</c:v>
                </c:pt>
              </c:numCache>
            </c:numRef>
          </c:val>
          <c:extLst>
            <c:ext xmlns:c16="http://schemas.microsoft.com/office/drawing/2014/chart" uri="{C3380CC4-5D6E-409C-BE32-E72D297353CC}">
              <c16:uniqueId val="{00000018-B5E3-47DB-8DCB-D487D4C3C239}"/>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0E4D-410A-9B62-1AD9D71AF072}"/>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44.1</c:v>
                </c:pt>
                <c:pt idx="2">
                  <c:v>36.700000000000003</c:v>
                </c:pt>
                <c:pt idx="3">
                  <c:v>36.299999999999997</c:v>
                </c:pt>
                <c:pt idx="4">
                  <c:v>33</c:v>
                </c:pt>
                <c:pt idx="5">
                  <c:v>31.6</c:v>
                </c:pt>
                <c:pt idx="6">
                  <c:v>29.8</c:v>
                </c:pt>
                <c:pt idx="8">
                  <c:v>31.7</c:v>
                </c:pt>
                <c:pt idx="9">
                  <c:v>32.1</c:v>
                </c:pt>
                <c:pt idx="10">
                  <c:v>31.6</c:v>
                </c:pt>
                <c:pt idx="11">
                  <c:v>33.1</c:v>
                </c:pt>
                <c:pt idx="12">
                  <c:v>26.6</c:v>
                </c:pt>
                <c:pt idx="13">
                  <c:v>20.399999999999999</c:v>
                </c:pt>
              </c:numCache>
            </c:numRef>
          </c:val>
          <c:smooth val="0"/>
          <c:extLst>
            <c:ext xmlns:c16="http://schemas.microsoft.com/office/drawing/2014/chart" uri="{C3380CC4-5D6E-409C-BE32-E72D297353CC}">
              <c16:uniqueId val="{00000001-0E4D-410A-9B62-1AD9D71AF072}"/>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34CE-42B1-94BF-1D1728876BEB}"/>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34CE-42B1-94BF-1D1728876BEB}"/>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34CE-42B1-94BF-1D1728876BEB}"/>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34CE-42B1-94BF-1D1728876BEB}"/>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34CE-42B1-94BF-1D1728876BEB}"/>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34CE-42B1-94BF-1D1728876BEB}"/>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34CE-42B1-94BF-1D1728876BEB}"/>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34CE-42B1-94BF-1D1728876BEB}"/>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34CE-42B1-94BF-1D1728876BEB}"/>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34CE-42B1-94BF-1D1728876BEB}"/>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34CE-42B1-94BF-1D1728876BEB}"/>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34CE-42B1-94BF-1D1728876BEB}"/>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39.799999999999997</c:v>
                </c:pt>
                <c:pt idx="2">
                  <c:v>28.7</c:v>
                </c:pt>
                <c:pt idx="3">
                  <c:v>45.8</c:v>
                </c:pt>
                <c:pt idx="11">
                  <c:v>39.4</c:v>
                </c:pt>
              </c:numCache>
            </c:numRef>
          </c:val>
          <c:extLst>
            <c:ext xmlns:c16="http://schemas.microsoft.com/office/drawing/2014/chart" uri="{C3380CC4-5D6E-409C-BE32-E72D297353CC}">
              <c16:uniqueId val="{00000018-34CE-42B1-94BF-1D1728876BEB}"/>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9550-4C04-9F34-F65282179AD4}"/>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38.5</c:v>
                </c:pt>
                <c:pt idx="1">
                  <c:v>37.1</c:v>
                </c:pt>
                <c:pt idx="2">
                  <c:v>30.5</c:v>
                </c:pt>
                <c:pt idx="3">
                  <c:v>37.299999999999997</c:v>
                </c:pt>
                <c:pt idx="4">
                  <c:v>40.700000000000003</c:v>
                </c:pt>
                <c:pt idx="5">
                  <c:v>39.799999999999997</c:v>
                </c:pt>
              </c:numCache>
            </c:numRef>
          </c:val>
          <c:smooth val="0"/>
          <c:extLst>
            <c:ext xmlns:c16="http://schemas.microsoft.com/office/drawing/2014/chart" uri="{C3380CC4-5D6E-409C-BE32-E72D297353CC}">
              <c16:uniqueId val="{00000001-9550-4C04-9F34-F65282179AD4}"/>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B77B-4CC7-BDF3-C11670EA6902}"/>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B77B-4CC7-BDF3-C11670EA6902}"/>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B77B-4CC7-BDF3-C11670EA6902}"/>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B77B-4CC7-BDF3-C11670EA6902}"/>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B77B-4CC7-BDF3-C11670EA6902}"/>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B77B-4CC7-BDF3-C11670EA6902}"/>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B77B-4CC7-BDF3-C11670EA6902}"/>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B77B-4CC7-BDF3-C11670EA6902}"/>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B77B-4CC7-BDF3-C11670EA6902}"/>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B77B-4CC7-BDF3-C11670EA6902}"/>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B77B-4CC7-BDF3-C11670EA6902}"/>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B77B-4CC7-BDF3-C11670EA6902}"/>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6.9</c:v>
                </c:pt>
                <c:pt idx="2">
                  <c:v>4.9000000000000004</c:v>
                </c:pt>
                <c:pt idx="3">
                  <c:v>9</c:v>
                </c:pt>
                <c:pt idx="5">
                  <c:v>4</c:v>
                </c:pt>
                <c:pt idx="6">
                  <c:v>6.3</c:v>
                </c:pt>
                <c:pt idx="7">
                  <c:v>10.7</c:v>
                </c:pt>
                <c:pt idx="8">
                  <c:v>8.4</c:v>
                </c:pt>
                <c:pt idx="10">
                  <c:v>1.6</c:v>
                </c:pt>
                <c:pt idx="11">
                  <c:v>5.7</c:v>
                </c:pt>
                <c:pt idx="12">
                  <c:v>8.9</c:v>
                </c:pt>
                <c:pt idx="13">
                  <c:v>16.399999999999999</c:v>
                </c:pt>
              </c:numCache>
            </c:numRef>
          </c:val>
          <c:extLst>
            <c:ext xmlns:c16="http://schemas.microsoft.com/office/drawing/2014/chart" uri="{C3380CC4-5D6E-409C-BE32-E72D297353CC}">
              <c16:uniqueId val="{00000018-B77B-4CC7-BDF3-C11670EA6902}"/>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94F5-4508-8198-44A7C65F782E}"/>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94F5-4508-8198-44A7C65F782E}"/>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94F5-4508-8198-44A7C65F782E}"/>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94F5-4508-8198-44A7C65F782E}"/>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94F5-4508-8198-44A7C65F782E}"/>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94F5-4508-8198-44A7C65F782E}"/>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94F5-4508-8198-44A7C65F782E}"/>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94F5-4508-8198-44A7C65F782E}"/>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94F5-4508-8198-44A7C65F782E}"/>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94F5-4508-8198-44A7C65F782E}"/>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94F5-4508-8198-44A7C65F782E}"/>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94F5-4508-8198-44A7C65F782E}"/>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1.9</c:v>
                </c:pt>
                <c:pt idx="2">
                  <c:v>2.2000000000000002</c:v>
                </c:pt>
                <c:pt idx="3">
                  <c:v>1.5</c:v>
                </c:pt>
                <c:pt idx="5">
                  <c:v>0.7</c:v>
                </c:pt>
                <c:pt idx="6">
                  <c:v>2</c:v>
                </c:pt>
                <c:pt idx="7">
                  <c:v>3.9</c:v>
                </c:pt>
                <c:pt idx="8">
                  <c:v>1.4</c:v>
                </c:pt>
                <c:pt idx="10">
                  <c:v>0.5</c:v>
                </c:pt>
                <c:pt idx="11">
                  <c:v>0.8</c:v>
                </c:pt>
                <c:pt idx="12">
                  <c:v>3.6</c:v>
                </c:pt>
                <c:pt idx="13">
                  <c:v>5.0999999999999996</c:v>
                </c:pt>
              </c:numCache>
            </c:numRef>
          </c:val>
          <c:extLst>
            <c:ext xmlns:c16="http://schemas.microsoft.com/office/drawing/2014/chart" uri="{C3380CC4-5D6E-409C-BE32-E72D297353CC}">
              <c16:uniqueId val="{00000018-94F5-4508-8198-44A7C65F782E}"/>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7B1A-4DE8-9C65-0A8BC77592D9}"/>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7B1A-4DE8-9C65-0A8BC77592D9}"/>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7B1A-4DE8-9C65-0A8BC77592D9}"/>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7B1A-4DE8-9C65-0A8BC77592D9}"/>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7B1A-4DE8-9C65-0A8BC77592D9}"/>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7B1A-4DE8-9C65-0A8BC77592D9}"/>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7B1A-4DE8-9C65-0A8BC77592D9}"/>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7B1A-4DE8-9C65-0A8BC77592D9}"/>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7B1A-4DE8-9C65-0A8BC77592D9}"/>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7B1A-4DE8-9C65-0A8BC77592D9}"/>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7B1A-4DE8-9C65-0A8BC77592D9}"/>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7B1A-4DE8-9C65-0A8BC77592D9}"/>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34.200000000000003</c:v>
                </c:pt>
                <c:pt idx="2">
                  <c:v>32.4</c:v>
                </c:pt>
                <c:pt idx="3">
                  <c:v>35.9</c:v>
                </c:pt>
                <c:pt idx="5">
                  <c:v>26.8</c:v>
                </c:pt>
                <c:pt idx="6">
                  <c:v>29.3</c:v>
                </c:pt>
                <c:pt idx="7">
                  <c:v>35.700000000000003</c:v>
                </c:pt>
                <c:pt idx="8">
                  <c:v>48.7</c:v>
                </c:pt>
                <c:pt idx="10">
                  <c:v>8</c:v>
                </c:pt>
                <c:pt idx="11">
                  <c:v>38.4</c:v>
                </c:pt>
                <c:pt idx="12">
                  <c:v>37.1</c:v>
                </c:pt>
                <c:pt idx="13">
                  <c:v>38.5</c:v>
                </c:pt>
              </c:numCache>
            </c:numRef>
          </c:val>
          <c:extLst>
            <c:ext xmlns:c16="http://schemas.microsoft.com/office/drawing/2014/chart" uri="{C3380CC4-5D6E-409C-BE32-E72D297353CC}">
              <c16:uniqueId val="{00000018-7B1A-4DE8-9C65-0A8BC77592D9}"/>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7D4E-483B-93A6-BF33D09460B0}"/>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37.299999999999997</c:v>
                </c:pt>
                <c:pt idx="2">
                  <c:v>45.2</c:v>
                </c:pt>
                <c:pt idx="3">
                  <c:v>46.5</c:v>
                </c:pt>
                <c:pt idx="4">
                  <c:v>39.799999999999997</c:v>
                </c:pt>
                <c:pt idx="5">
                  <c:v>42.7</c:v>
                </c:pt>
                <c:pt idx="6">
                  <c:v>42.9</c:v>
                </c:pt>
                <c:pt idx="8">
                  <c:v>38.200000000000003</c:v>
                </c:pt>
                <c:pt idx="9">
                  <c:v>38.1</c:v>
                </c:pt>
                <c:pt idx="10">
                  <c:v>38.200000000000003</c:v>
                </c:pt>
                <c:pt idx="11">
                  <c:v>44.6</c:v>
                </c:pt>
                <c:pt idx="12">
                  <c:v>40.6</c:v>
                </c:pt>
                <c:pt idx="13">
                  <c:v>34.200000000000003</c:v>
                </c:pt>
              </c:numCache>
            </c:numRef>
          </c:val>
          <c:smooth val="0"/>
          <c:extLst>
            <c:ext xmlns:c16="http://schemas.microsoft.com/office/drawing/2014/chart" uri="{C3380CC4-5D6E-409C-BE32-E72D297353CC}">
              <c16:uniqueId val="{00000001-7D4E-483B-93A6-BF33D09460B0}"/>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7A3E-4489-AD38-DE8478E1A8B8}"/>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7A3E-4489-AD38-DE8478E1A8B8}"/>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7A3E-4489-AD38-DE8478E1A8B8}"/>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7A3E-4489-AD38-DE8478E1A8B8}"/>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7A3E-4489-AD38-DE8478E1A8B8}"/>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7A3E-4489-AD38-DE8478E1A8B8}"/>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7A3E-4489-AD38-DE8478E1A8B8}"/>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7A3E-4489-AD38-DE8478E1A8B8}"/>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7A3E-4489-AD38-DE8478E1A8B8}"/>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7A3E-4489-AD38-DE8478E1A8B8}"/>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7A3E-4489-AD38-DE8478E1A8B8}"/>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7A3E-4489-AD38-DE8478E1A8B8}"/>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5.7</c:v>
                </c:pt>
                <c:pt idx="2">
                  <c:v>6.1</c:v>
                </c:pt>
                <c:pt idx="3">
                  <c:v>5.2</c:v>
                </c:pt>
                <c:pt idx="5">
                  <c:v>5.5</c:v>
                </c:pt>
                <c:pt idx="6">
                  <c:v>6.7</c:v>
                </c:pt>
                <c:pt idx="7">
                  <c:v>5.6</c:v>
                </c:pt>
                <c:pt idx="8">
                  <c:v>4.0999999999999996</c:v>
                </c:pt>
                <c:pt idx="10">
                  <c:v>1</c:v>
                </c:pt>
                <c:pt idx="11">
                  <c:v>6.1</c:v>
                </c:pt>
                <c:pt idx="12">
                  <c:v>8.1999999999999993</c:v>
                </c:pt>
                <c:pt idx="13">
                  <c:v>2.4</c:v>
                </c:pt>
              </c:numCache>
            </c:numRef>
          </c:val>
          <c:extLst>
            <c:ext xmlns:c16="http://schemas.microsoft.com/office/drawing/2014/chart" uri="{C3380CC4-5D6E-409C-BE32-E72D297353CC}">
              <c16:uniqueId val="{00000018-7A3E-4489-AD38-DE8478E1A8B8}"/>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8A52-40F1-AB44-C711162D7E5A}"/>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12.9</c:v>
                </c:pt>
                <c:pt idx="2">
                  <c:v>9.6999999999999993</c:v>
                </c:pt>
                <c:pt idx="3">
                  <c:v>10.4</c:v>
                </c:pt>
                <c:pt idx="4">
                  <c:v>12.7</c:v>
                </c:pt>
                <c:pt idx="5">
                  <c:v>10.6</c:v>
                </c:pt>
                <c:pt idx="6">
                  <c:v>10.1</c:v>
                </c:pt>
                <c:pt idx="8">
                  <c:v>10</c:v>
                </c:pt>
                <c:pt idx="9">
                  <c:v>11.5</c:v>
                </c:pt>
                <c:pt idx="10">
                  <c:v>7.9</c:v>
                </c:pt>
                <c:pt idx="11">
                  <c:v>8</c:v>
                </c:pt>
                <c:pt idx="12">
                  <c:v>8.8000000000000007</c:v>
                </c:pt>
                <c:pt idx="13">
                  <c:v>5.7</c:v>
                </c:pt>
              </c:numCache>
            </c:numRef>
          </c:val>
          <c:smooth val="0"/>
          <c:extLst>
            <c:ext xmlns:c16="http://schemas.microsoft.com/office/drawing/2014/chart" uri="{C3380CC4-5D6E-409C-BE32-E72D297353CC}">
              <c16:uniqueId val="{00000001-8A52-40F1-AB44-C711162D7E5A}"/>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956F-48CF-8502-EE73E2E0B2AC}"/>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21.8</c:v>
                </c:pt>
                <c:pt idx="1">
                  <c:v>24.6</c:v>
                </c:pt>
              </c:numCache>
            </c:numRef>
          </c:val>
          <c:smooth val="0"/>
          <c:extLst>
            <c:ext xmlns:c16="http://schemas.microsoft.com/office/drawing/2014/chart" uri="{C3380CC4-5D6E-409C-BE32-E72D297353CC}">
              <c16:uniqueId val="{00000001-956F-48CF-8502-EE73E2E0B2AC}"/>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B69B-4644-88B2-6A0E74A0C327}"/>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B69B-4644-88B2-6A0E74A0C327}"/>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B69B-4644-88B2-6A0E74A0C327}"/>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B69B-4644-88B2-6A0E74A0C327}"/>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B69B-4644-88B2-6A0E74A0C327}"/>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B69B-4644-88B2-6A0E74A0C327}"/>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B69B-4644-88B2-6A0E74A0C327}"/>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B69B-4644-88B2-6A0E74A0C327}"/>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B69B-4644-88B2-6A0E74A0C327}"/>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B69B-4644-88B2-6A0E74A0C327}"/>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B69B-4644-88B2-6A0E74A0C327}"/>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B69B-4644-88B2-6A0E74A0C327}"/>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17.899999999999999</c:v>
                </c:pt>
                <c:pt idx="2">
                  <c:v>14</c:v>
                </c:pt>
                <c:pt idx="3">
                  <c:v>21.6</c:v>
                </c:pt>
                <c:pt idx="5">
                  <c:v>14.5</c:v>
                </c:pt>
                <c:pt idx="6">
                  <c:v>16.3</c:v>
                </c:pt>
                <c:pt idx="7">
                  <c:v>16</c:v>
                </c:pt>
                <c:pt idx="8">
                  <c:v>26.6</c:v>
                </c:pt>
                <c:pt idx="10">
                  <c:v>2.8</c:v>
                </c:pt>
                <c:pt idx="11">
                  <c:v>20.7</c:v>
                </c:pt>
                <c:pt idx="12">
                  <c:v>20.6</c:v>
                </c:pt>
                <c:pt idx="13">
                  <c:v>18.8</c:v>
                </c:pt>
              </c:numCache>
            </c:numRef>
          </c:val>
          <c:extLst>
            <c:ext xmlns:c16="http://schemas.microsoft.com/office/drawing/2014/chart" uri="{C3380CC4-5D6E-409C-BE32-E72D297353CC}">
              <c16:uniqueId val="{00000018-B69B-4644-88B2-6A0E74A0C327}"/>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B7E1-461F-B97C-FEA490532AC3}"/>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16.2</c:v>
                </c:pt>
                <c:pt idx="2">
                  <c:v>25.4</c:v>
                </c:pt>
                <c:pt idx="3">
                  <c:v>24.3</c:v>
                </c:pt>
                <c:pt idx="4">
                  <c:v>21.4</c:v>
                </c:pt>
                <c:pt idx="5">
                  <c:v>21.4</c:v>
                </c:pt>
                <c:pt idx="6">
                  <c:v>23.9</c:v>
                </c:pt>
                <c:pt idx="8">
                  <c:v>18.8</c:v>
                </c:pt>
                <c:pt idx="9">
                  <c:v>19</c:v>
                </c:pt>
                <c:pt idx="10">
                  <c:v>21.3</c:v>
                </c:pt>
                <c:pt idx="11">
                  <c:v>25.1</c:v>
                </c:pt>
                <c:pt idx="12">
                  <c:v>21.6</c:v>
                </c:pt>
                <c:pt idx="13">
                  <c:v>17.899999999999999</c:v>
                </c:pt>
              </c:numCache>
            </c:numRef>
          </c:val>
          <c:smooth val="0"/>
          <c:extLst>
            <c:ext xmlns:c16="http://schemas.microsoft.com/office/drawing/2014/chart" uri="{C3380CC4-5D6E-409C-BE32-E72D297353CC}">
              <c16:uniqueId val="{00000001-B7E1-461F-B97C-FEA490532AC3}"/>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E78B-4F83-ADC9-D98A06A811B1}"/>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E78B-4F83-ADC9-D98A06A811B1}"/>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E78B-4F83-ADC9-D98A06A811B1}"/>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E78B-4F83-ADC9-D98A06A811B1}"/>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E78B-4F83-ADC9-D98A06A811B1}"/>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E78B-4F83-ADC9-D98A06A811B1}"/>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E78B-4F83-ADC9-D98A06A811B1}"/>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E78B-4F83-ADC9-D98A06A811B1}"/>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E78B-4F83-ADC9-D98A06A811B1}"/>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E78B-4F83-ADC9-D98A06A811B1}"/>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E78B-4F83-ADC9-D98A06A811B1}"/>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E78B-4F83-ADC9-D98A06A811B1}"/>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2.2999999999999998</c:v>
                </c:pt>
                <c:pt idx="2">
                  <c:v>3.4</c:v>
                </c:pt>
                <c:pt idx="3">
                  <c:v>1.1000000000000001</c:v>
                </c:pt>
                <c:pt idx="5">
                  <c:v>1.4</c:v>
                </c:pt>
                <c:pt idx="6">
                  <c:v>2.2999999999999998</c:v>
                </c:pt>
                <c:pt idx="7">
                  <c:v>1.9</c:v>
                </c:pt>
                <c:pt idx="8">
                  <c:v>3.7</c:v>
                </c:pt>
                <c:pt idx="10">
                  <c:v>0.2</c:v>
                </c:pt>
                <c:pt idx="11">
                  <c:v>2.1</c:v>
                </c:pt>
                <c:pt idx="12">
                  <c:v>3.4</c:v>
                </c:pt>
                <c:pt idx="13">
                  <c:v>3.3</c:v>
                </c:pt>
              </c:numCache>
            </c:numRef>
          </c:val>
          <c:extLst>
            <c:ext xmlns:c16="http://schemas.microsoft.com/office/drawing/2014/chart" uri="{C3380CC4-5D6E-409C-BE32-E72D297353CC}">
              <c16:uniqueId val="{00000018-E78B-4F83-ADC9-D98A06A811B1}"/>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7FC2-476F-B3DC-C2B7F896539B}"/>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5.2</c:v>
                </c:pt>
                <c:pt idx="2">
                  <c:v>3.4</c:v>
                </c:pt>
                <c:pt idx="3">
                  <c:v>3.2</c:v>
                </c:pt>
                <c:pt idx="4">
                  <c:v>4.3</c:v>
                </c:pt>
                <c:pt idx="5">
                  <c:v>2.6</c:v>
                </c:pt>
                <c:pt idx="6">
                  <c:v>2.9</c:v>
                </c:pt>
                <c:pt idx="8">
                  <c:v>2.6</c:v>
                </c:pt>
                <c:pt idx="9">
                  <c:v>4.0999999999999996</c:v>
                </c:pt>
                <c:pt idx="10">
                  <c:v>3.2</c:v>
                </c:pt>
                <c:pt idx="11">
                  <c:v>3.1</c:v>
                </c:pt>
                <c:pt idx="12">
                  <c:v>4.5999999999999996</c:v>
                </c:pt>
                <c:pt idx="13">
                  <c:v>2.2999999999999998</c:v>
                </c:pt>
              </c:numCache>
            </c:numRef>
          </c:val>
          <c:smooth val="0"/>
          <c:extLst>
            <c:ext xmlns:c16="http://schemas.microsoft.com/office/drawing/2014/chart" uri="{C3380CC4-5D6E-409C-BE32-E72D297353CC}">
              <c16:uniqueId val="{00000001-7FC2-476F-B3DC-C2B7F896539B}"/>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F80F-42DB-BF34-9C3CABFCA107}"/>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F80F-42DB-BF34-9C3CABFCA107}"/>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F80F-42DB-BF34-9C3CABFCA107}"/>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F80F-42DB-BF34-9C3CABFCA107}"/>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F80F-42DB-BF34-9C3CABFCA107}"/>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F80F-42DB-BF34-9C3CABFCA107}"/>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F80F-42DB-BF34-9C3CABFCA107}"/>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F80F-42DB-BF34-9C3CABFCA107}"/>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F80F-42DB-BF34-9C3CABFCA107}"/>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F80F-42DB-BF34-9C3CABFCA107}"/>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F80F-42DB-BF34-9C3CABFCA107}"/>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F80F-42DB-BF34-9C3CABFCA107}"/>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8</c:v>
                </c:pt>
                <c:pt idx="2">
                  <c:v>9.6999999999999993</c:v>
                </c:pt>
                <c:pt idx="3">
                  <c:v>6.1</c:v>
                </c:pt>
                <c:pt idx="5">
                  <c:v>7.2</c:v>
                </c:pt>
                <c:pt idx="6">
                  <c:v>9.8000000000000007</c:v>
                </c:pt>
                <c:pt idx="7">
                  <c:v>6.4</c:v>
                </c:pt>
                <c:pt idx="8">
                  <c:v>8</c:v>
                </c:pt>
                <c:pt idx="10">
                  <c:v>1.8</c:v>
                </c:pt>
                <c:pt idx="11">
                  <c:v>10.1</c:v>
                </c:pt>
                <c:pt idx="12">
                  <c:v>4.5</c:v>
                </c:pt>
                <c:pt idx="13">
                  <c:v>5.8</c:v>
                </c:pt>
              </c:numCache>
            </c:numRef>
          </c:val>
          <c:extLst>
            <c:ext xmlns:c16="http://schemas.microsoft.com/office/drawing/2014/chart" uri="{C3380CC4-5D6E-409C-BE32-E72D297353CC}">
              <c16:uniqueId val="{00000018-F80F-42DB-BF34-9C3CABFCA107}"/>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3B36-4E3D-AAF0-EABE11FB5CC2}"/>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8.9</c:v>
                </c:pt>
                <c:pt idx="1">
                  <c:v>8.5</c:v>
                </c:pt>
                <c:pt idx="2">
                  <c:v>6.7</c:v>
                </c:pt>
                <c:pt idx="3">
                  <c:v>7.5</c:v>
                </c:pt>
                <c:pt idx="4">
                  <c:v>8</c:v>
                </c:pt>
              </c:numCache>
            </c:numRef>
          </c:val>
          <c:smooth val="0"/>
          <c:extLst>
            <c:ext xmlns:c16="http://schemas.microsoft.com/office/drawing/2014/chart" uri="{C3380CC4-5D6E-409C-BE32-E72D297353CC}">
              <c16:uniqueId val="{00000001-3B36-4E3D-AAF0-EABE11FB5CC2}"/>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D8F3-4C3F-853B-2A97A1109373}"/>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D8F3-4C3F-853B-2A97A1109373}"/>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D8F3-4C3F-853B-2A97A1109373}"/>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D8F3-4C3F-853B-2A97A1109373}"/>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D8F3-4C3F-853B-2A97A1109373}"/>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D8F3-4C3F-853B-2A97A1109373}"/>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D8F3-4C3F-853B-2A97A1109373}"/>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D8F3-4C3F-853B-2A97A1109373}"/>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D8F3-4C3F-853B-2A97A1109373}"/>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D8F3-4C3F-853B-2A97A1109373}"/>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D8F3-4C3F-853B-2A97A1109373}"/>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D8F3-4C3F-853B-2A97A1109373}"/>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3.2</c:v>
                </c:pt>
                <c:pt idx="2">
                  <c:v>5.6</c:v>
                </c:pt>
                <c:pt idx="3">
                  <c:v>0.7</c:v>
                </c:pt>
                <c:pt idx="5">
                  <c:v>1.3</c:v>
                </c:pt>
                <c:pt idx="6">
                  <c:v>5.8</c:v>
                </c:pt>
                <c:pt idx="7">
                  <c:v>0.2</c:v>
                </c:pt>
                <c:pt idx="8">
                  <c:v>5.0999999999999996</c:v>
                </c:pt>
                <c:pt idx="10">
                  <c:v>0.5</c:v>
                </c:pt>
                <c:pt idx="11">
                  <c:v>4</c:v>
                </c:pt>
                <c:pt idx="12">
                  <c:v>2.2999999999999998</c:v>
                </c:pt>
                <c:pt idx="13">
                  <c:v>0.8</c:v>
                </c:pt>
              </c:numCache>
            </c:numRef>
          </c:val>
          <c:extLst>
            <c:ext xmlns:c16="http://schemas.microsoft.com/office/drawing/2014/chart" uri="{C3380CC4-5D6E-409C-BE32-E72D297353CC}">
              <c16:uniqueId val="{00000018-D8F3-4C3F-853B-2A97A1109373}"/>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C751-4762-B022-6ADEEF46C3D1}"/>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2.4</c:v>
                </c:pt>
                <c:pt idx="1">
                  <c:v>2.6</c:v>
                </c:pt>
                <c:pt idx="2">
                  <c:v>1.4</c:v>
                </c:pt>
                <c:pt idx="4">
                  <c:v>2.2000000000000002</c:v>
                </c:pt>
                <c:pt idx="5">
                  <c:v>3.3</c:v>
                </c:pt>
                <c:pt idx="6">
                  <c:v>2.8</c:v>
                </c:pt>
                <c:pt idx="7">
                  <c:v>1.8</c:v>
                </c:pt>
                <c:pt idx="8">
                  <c:v>3.3</c:v>
                </c:pt>
                <c:pt idx="9">
                  <c:v>3.2</c:v>
                </c:pt>
              </c:numCache>
            </c:numRef>
          </c:val>
          <c:smooth val="0"/>
          <c:extLst>
            <c:ext xmlns:c16="http://schemas.microsoft.com/office/drawing/2014/chart" uri="{C3380CC4-5D6E-409C-BE32-E72D297353CC}">
              <c16:uniqueId val="{00000001-C751-4762-B022-6ADEEF46C3D1}"/>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413D-424F-88F3-9C5DEA04EEE0}"/>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413D-424F-88F3-9C5DEA04EEE0}"/>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413D-424F-88F3-9C5DEA04EEE0}"/>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413D-424F-88F3-9C5DEA04EEE0}"/>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413D-424F-88F3-9C5DEA04EEE0}"/>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413D-424F-88F3-9C5DEA04EEE0}"/>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413D-424F-88F3-9C5DEA04EEE0}"/>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413D-424F-88F3-9C5DEA04EEE0}"/>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413D-424F-88F3-9C5DEA04EEE0}"/>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413D-424F-88F3-9C5DEA04EEE0}"/>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413D-424F-88F3-9C5DEA04EEE0}"/>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413D-424F-88F3-9C5DEA04EEE0}"/>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2.4</c:v>
                </c:pt>
                <c:pt idx="2">
                  <c:v>4.5</c:v>
                </c:pt>
                <c:pt idx="3">
                  <c:v>0.3</c:v>
                </c:pt>
                <c:pt idx="5">
                  <c:v>1.9</c:v>
                </c:pt>
                <c:pt idx="6">
                  <c:v>3</c:v>
                </c:pt>
                <c:pt idx="7">
                  <c:v>0.4</c:v>
                </c:pt>
                <c:pt idx="8">
                  <c:v>4.2</c:v>
                </c:pt>
                <c:pt idx="10">
                  <c:v>0.2</c:v>
                </c:pt>
                <c:pt idx="11">
                  <c:v>2.8</c:v>
                </c:pt>
                <c:pt idx="12">
                  <c:v>1.8</c:v>
                </c:pt>
                <c:pt idx="13">
                  <c:v>2.1</c:v>
                </c:pt>
              </c:numCache>
            </c:numRef>
          </c:val>
          <c:extLst>
            <c:ext xmlns:c16="http://schemas.microsoft.com/office/drawing/2014/chart" uri="{C3380CC4-5D6E-409C-BE32-E72D297353CC}">
              <c16:uniqueId val="{00000018-413D-424F-88F3-9C5DEA04EEE0}"/>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FC10-4C30-A3AD-3D7470EDDCA9}"/>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Sheet1!$A$2:$A$11</c:f>
              <c:numCache>
                <c:formatCode>General</c:formatCode>
                <c:ptCount val="14"/>
                <c:pt idx="0">
                  <c:v>1999</c:v>
                </c:pt>
                <c:pt idx="1">
                  <c:v>2001</c:v>
                </c:pt>
                <c:pt idx="2">
                  <c:v>2003</c:v>
                </c:pt>
                <c:pt idx="3">
                  <c:v>2005</c:v>
                </c:pt>
                <c:pt idx="4">
                  <c:v>2007</c:v>
                </c:pt>
                <c:pt idx="5">
                  <c:v>2009</c:v>
                </c:pt>
                <c:pt idx="6">
                  <c:v>2011</c:v>
                </c:pt>
                <c:pt idx="7">
                  <c:v>2013</c:v>
                </c:pt>
                <c:pt idx="8">
                  <c:v>2015</c:v>
                </c:pt>
                <c:pt idx="9">
                  <c:v>2017</c:v>
                </c:pt>
              </c:numCache>
            </c:numRef>
          </c:cat>
          <c:val>
            <c:numRef>
              <c:f>Sheet1!$B$2:$B$11</c:f>
              <c:numCache>
                <c:formatCode>General</c:formatCode>
                <c:ptCount val="14"/>
                <c:pt idx="0">
                  <c:v>5.0999999999999996</c:v>
                </c:pt>
                <c:pt idx="1">
                  <c:v>4.5999999999999996</c:v>
                </c:pt>
                <c:pt idx="2">
                  <c:v>2</c:v>
                </c:pt>
                <c:pt idx="4">
                  <c:v>2.2000000000000002</c:v>
                </c:pt>
                <c:pt idx="5">
                  <c:v>4</c:v>
                </c:pt>
                <c:pt idx="6">
                  <c:v>2.8</c:v>
                </c:pt>
                <c:pt idx="7">
                  <c:v>2.8</c:v>
                </c:pt>
                <c:pt idx="8">
                  <c:v>3.8</c:v>
                </c:pt>
                <c:pt idx="9">
                  <c:v>2.4</c:v>
                </c:pt>
              </c:numCache>
            </c:numRef>
          </c:val>
          <c:smooth val="0"/>
          <c:extLst>
            <c:ext xmlns:c16="http://schemas.microsoft.com/office/drawing/2014/chart" uri="{C3380CC4-5D6E-409C-BE32-E72D297353CC}">
              <c16:uniqueId val="{00000001-FC10-4C30-A3AD-3D7470EDDCA9}"/>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0F8A-43F9-B4E8-72DBE27FDF3D}"/>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0F8A-43F9-B4E8-72DBE27FDF3D}"/>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0F8A-43F9-B4E8-72DBE27FDF3D}"/>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0F8A-43F9-B4E8-72DBE27FDF3D}"/>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0F8A-43F9-B4E8-72DBE27FDF3D}"/>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0F8A-43F9-B4E8-72DBE27FDF3D}"/>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0F8A-43F9-B4E8-72DBE27FDF3D}"/>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0F8A-43F9-B4E8-72DBE27FDF3D}"/>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0F8A-43F9-B4E8-72DBE27FDF3D}"/>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0F8A-43F9-B4E8-72DBE27FDF3D}"/>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0F8A-43F9-B4E8-72DBE27FDF3D}"/>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0F8A-43F9-B4E8-72DBE27FDF3D}"/>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10.1</c:v>
                </c:pt>
                <c:pt idx="2">
                  <c:v>13.7</c:v>
                </c:pt>
                <c:pt idx="3">
                  <c:v>6.5</c:v>
                </c:pt>
                <c:pt idx="5">
                  <c:v>8.3000000000000007</c:v>
                </c:pt>
                <c:pt idx="6">
                  <c:v>8.4</c:v>
                </c:pt>
                <c:pt idx="7">
                  <c:v>8.1999999999999993</c:v>
                </c:pt>
                <c:pt idx="8">
                  <c:v>16</c:v>
                </c:pt>
                <c:pt idx="10">
                  <c:v>6.4</c:v>
                </c:pt>
                <c:pt idx="11">
                  <c:v>9.5</c:v>
                </c:pt>
                <c:pt idx="12">
                  <c:v>11.2</c:v>
                </c:pt>
                <c:pt idx="13">
                  <c:v>10.5</c:v>
                </c:pt>
              </c:numCache>
            </c:numRef>
          </c:val>
          <c:extLst>
            <c:ext xmlns:c16="http://schemas.microsoft.com/office/drawing/2014/chart" uri="{C3380CC4-5D6E-409C-BE32-E72D297353CC}">
              <c16:uniqueId val="{00000018-0F8A-43F9-B4E8-72DBE27FDF3D}"/>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B2BF-48F0-A8BA-53858CC97BBF}"/>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B2BF-48F0-A8BA-53858CC97BBF}"/>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B2BF-48F0-A8BA-53858CC97BBF}"/>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B2BF-48F0-A8BA-53858CC97BBF}"/>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B2BF-48F0-A8BA-53858CC97BBF}"/>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B2BF-48F0-A8BA-53858CC97BBF}"/>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B2BF-48F0-A8BA-53858CC97BBF}"/>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B2BF-48F0-A8BA-53858CC97BBF}"/>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B2BF-48F0-A8BA-53858CC97BBF}"/>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B2BF-48F0-A8BA-53858CC97BBF}"/>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B2BF-48F0-A8BA-53858CC97BBF}"/>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B2BF-48F0-A8BA-53858CC97BBF}"/>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3.8</c:v>
                </c:pt>
                <c:pt idx="2">
                  <c:v>6.2</c:v>
                </c:pt>
                <c:pt idx="3">
                  <c:v>1.4</c:v>
                </c:pt>
                <c:pt idx="5">
                  <c:v>1.9</c:v>
                </c:pt>
                <c:pt idx="6">
                  <c:v>5.9</c:v>
                </c:pt>
                <c:pt idx="7">
                  <c:v>2.8</c:v>
                </c:pt>
                <c:pt idx="8">
                  <c:v>4.8</c:v>
                </c:pt>
                <c:pt idx="10">
                  <c:v>2.4</c:v>
                </c:pt>
                <c:pt idx="11">
                  <c:v>3.5</c:v>
                </c:pt>
                <c:pt idx="12">
                  <c:v>2.9</c:v>
                </c:pt>
                <c:pt idx="13">
                  <c:v>3.6</c:v>
                </c:pt>
              </c:numCache>
            </c:numRef>
          </c:val>
          <c:extLst>
            <c:ext xmlns:c16="http://schemas.microsoft.com/office/drawing/2014/chart" uri="{C3380CC4-5D6E-409C-BE32-E72D297353CC}">
              <c16:uniqueId val="{00000018-B2BF-48F0-A8BA-53858CC97BBF}"/>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F7A3-45A6-8BF1-3D7C9C81E349}"/>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2011</c:v>
                </c:pt>
                <c:pt idx="5">
                  <c:v>2013</c:v>
                </c:pt>
                <c:pt idx="6">
                  <c:v>2015</c:v>
                </c:pt>
                <c:pt idx="7">
                  <c:v>2017</c:v>
                </c:pt>
              </c:numCache>
            </c:numRef>
          </c:cat>
          <c:val>
            <c:numRef>
              <c:f>Sheet1!$B$2:$B$9</c:f>
              <c:numCache>
                <c:formatCode>General</c:formatCode>
                <c:ptCount val="14"/>
                <c:pt idx="0">
                  <c:v>4.9000000000000004</c:v>
                </c:pt>
                <c:pt idx="2">
                  <c:v>3.2</c:v>
                </c:pt>
                <c:pt idx="3">
                  <c:v>4.0999999999999996</c:v>
                </c:pt>
                <c:pt idx="4">
                  <c:v>4</c:v>
                </c:pt>
                <c:pt idx="5">
                  <c:v>4.0999999999999996</c:v>
                </c:pt>
                <c:pt idx="6">
                  <c:v>4.2</c:v>
                </c:pt>
                <c:pt idx="7">
                  <c:v>3.8</c:v>
                </c:pt>
              </c:numCache>
            </c:numRef>
          </c:val>
          <c:smooth val="0"/>
          <c:extLst>
            <c:ext xmlns:c16="http://schemas.microsoft.com/office/drawing/2014/chart" uri="{C3380CC4-5D6E-409C-BE32-E72D297353CC}">
              <c16:uniqueId val="{00000001-F7A3-45A6-8BF1-3D7C9C81E349}"/>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0A4A-47DD-9B3A-217081BD2B07}"/>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0A4A-47DD-9B3A-217081BD2B07}"/>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0A4A-47DD-9B3A-217081BD2B07}"/>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0A4A-47DD-9B3A-217081BD2B07}"/>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0A4A-47DD-9B3A-217081BD2B07}"/>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0A4A-47DD-9B3A-217081BD2B07}"/>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0A4A-47DD-9B3A-217081BD2B07}"/>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0A4A-47DD-9B3A-217081BD2B07}"/>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0A4A-47DD-9B3A-217081BD2B07}"/>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0A4A-47DD-9B3A-217081BD2B07}"/>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0A4A-47DD-9B3A-217081BD2B07}"/>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0A4A-47DD-9B3A-217081BD2B07}"/>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6.3</c:v>
                </c:pt>
                <c:pt idx="2">
                  <c:v>8.4</c:v>
                </c:pt>
                <c:pt idx="3">
                  <c:v>4.2</c:v>
                </c:pt>
                <c:pt idx="5">
                  <c:v>5.8</c:v>
                </c:pt>
                <c:pt idx="6">
                  <c:v>6.8</c:v>
                </c:pt>
                <c:pt idx="7">
                  <c:v>4.8</c:v>
                </c:pt>
                <c:pt idx="8">
                  <c:v>7.9</c:v>
                </c:pt>
                <c:pt idx="10">
                  <c:v>1.8</c:v>
                </c:pt>
                <c:pt idx="11">
                  <c:v>7.9</c:v>
                </c:pt>
                <c:pt idx="12">
                  <c:v>4.7</c:v>
                </c:pt>
                <c:pt idx="13">
                  <c:v>4.2</c:v>
                </c:pt>
              </c:numCache>
            </c:numRef>
          </c:val>
          <c:extLst>
            <c:ext xmlns:c16="http://schemas.microsoft.com/office/drawing/2014/chart" uri="{C3380CC4-5D6E-409C-BE32-E72D297353CC}">
              <c16:uniqueId val="{00000018-0A4A-47DD-9B3A-217081BD2B07}"/>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C41D-4865-8137-DCC84259C8D6}"/>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10.199999999999999</c:v>
                </c:pt>
                <c:pt idx="1">
                  <c:v>6.3</c:v>
                </c:pt>
              </c:numCache>
            </c:numRef>
          </c:val>
          <c:smooth val="0"/>
          <c:extLst>
            <c:ext xmlns:c16="http://schemas.microsoft.com/office/drawing/2014/chart" uri="{C3380CC4-5D6E-409C-BE32-E72D297353CC}">
              <c16:uniqueId val="{00000001-C41D-4865-8137-DCC84259C8D6}"/>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D11D-4C30-8F8F-6CE5995923D3}"/>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D11D-4C30-8F8F-6CE5995923D3}"/>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D11D-4C30-8F8F-6CE5995923D3}"/>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D11D-4C30-8F8F-6CE5995923D3}"/>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D11D-4C30-8F8F-6CE5995923D3}"/>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D11D-4C30-8F8F-6CE5995923D3}"/>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D11D-4C30-8F8F-6CE5995923D3}"/>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D11D-4C30-8F8F-6CE5995923D3}"/>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D11D-4C30-8F8F-6CE5995923D3}"/>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D11D-4C30-8F8F-6CE5995923D3}"/>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D11D-4C30-8F8F-6CE5995923D3}"/>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D11D-4C30-8F8F-6CE5995923D3}"/>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3.1</c:v>
                </c:pt>
                <c:pt idx="2">
                  <c:v>4.5999999999999996</c:v>
                </c:pt>
                <c:pt idx="3">
                  <c:v>1.4</c:v>
                </c:pt>
                <c:pt idx="5">
                  <c:v>2.2999999999999998</c:v>
                </c:pt>
                <c:pt idx="6">
                  <c:v>3.7</c:v>
                </c:pt>
                <c:pt idx="7">
                  <c:v>2</c:v>
                </c:pt>
                <c:pt idx="8">
                  <c:v>4.5</c:v>
                </c:pt>
                <c:pt idx="10">
                  <c:v>2.4</c:v>
                </c:pt>
                <c:pt idx="11">
                  <c:v>3.5</c:v>
                </c:pt>
                <c:pt idx="12">
                  <c:v>2.9</c:v>
                </c:pt>
                <c:pt idx="13">
                  <c:v>1.2</c:v>
                </c:pt>
              </c:numCache>
            </c:numRef>
          </c:val>
          <c:extLst>
            <c:ext xmlns:c16="http://schemas.microsoft.com/office/drawing/2014/chart" uri="{C3380CC4-5D6E-409C-BE32-E72D297353CC}">
              <c16:uniqueId val="{00000018-D11D-4C30-8F8F-6CE5995923D3}"/>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53F3-4B1F-9720-45895FC4792C}"/>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2011</c:v>
                </c:pt>
                <c:pt idx="11">
                  <c:v>2013</c:v>
                </c:pt>
                <c:pt idx="12">
                  <c:v>2015</c:v>
                </c:pt>
                <c:pt idx="13">
                  <c:v>2017</c:v>
                </c:pt>
              </c:numCache>
            </c:numRef>
          </c:cat>
          <c:val>
            <c:numRef>
              <c:f>Sheet1!$B$2:$B$15</c:f>
              <c:numCache>
                <c:formatCode>General</c:formatCode>
                <c:ptCount val="14"/>
                <c:pt idx="0">
                  <c:v>4.5999999999999996</c:v>
                </c:pt>
                <c:pt idx="2">
                  <c:v>3.2</c:v>
                </c:pt>
                <c:pt idx="3">
                  <c:v>3.4</c:v>
                </c:pt>
                <c:pt idx="4">
                  <c:v>3.8</c:v>
                </c:pt>
                <c:pt idx="5">
                  <c:v>4.0999999999999996</c:v>
                </c:pt>
                <c:pt idx="6">
                  <c:v>2.2999999999999998</c:v>
                </c:pt>
                <c:pt idx="8">
                  <c:v>3</c:v>
                </c:pt>
                <c:pt idx="9">
                  <c:v>3.5</c:v>
                </c:pt>
                <c:pt idx="10">
                  <c:v>3.7</c:v>
                </c:pt>
                <c:pt idx="11">
                  <c:v>3.4</c:v>
                </c:pt>
                <c:pt idx="12">
                  <c:v>5.9</c:v>
                </c:pt>
                <c:pt idx="13">
                  <c:v>3.1</c:v>
                </c:pt>
              </c:numCache>
            </c:numRef>
          </c:val>
          <c:smooth val="0"/>
          <c:extLst>
            <c:ext xmlns:c16="http://schemas.microsoft.com/office/drawing/2014/chart" uri="{C3380CC4-5D6E-409C-BE32-E72D297353CC}">
              <c16:uniqueId val="{00000001-53F3-4B1F-9720-45895FC4792C}"/>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68E4-411B-BF9B-23D7E2CB6FA3}"/>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68E4-411B-BF9B-23D7E2CB6FA3}"/>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68E4-411B-BF9B-23D7E2CB6FA3}"/>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68E4-411B-BF9B-23D7E2CB6FA3}"/>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68E4-411B-BF9B-23D7E2CB6FA3}"/>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68E4-411B-BF9B-23D7E2CB6FA3}"/>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68E4-411B-BF9B-23D7E2CB6FA3}"/>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68E4-411B-BF9B-23D7E2CB6FA3}"/>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68E4-411B-BF9B-23D7E2CB6FA3}"/>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68E4-411B-BF9B-23D7E2CB6FA3}"/>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68E4-411B-BF9B-23D7E2CB6FA3}"/>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68E4-411B-BF9B-23D7E2CB6FA3}"/>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10.3</c:v>
                </c:pt>
                <c:pt idx="2">
                  <c:v>12</c:v>
                </c:pt>
                <c:pt idx="3">
                  <c:v>8.6</c:v>
                </c:pt>
                <c:pt idx="5">
                  <c:v>8.5</c:v>
                </c:pt>
                <c:pt idx="6">
                  <c:v>10.5</c:v>
                </c:pt>
                <c:pt idx="7">
                  <c:v>9.4</c:v>
                </c:pt>
                <c:pt idx="8">
                  <c:v>13.3</c:v>
                </c:pt>
                <c:pt idx="10">
                  <c:v>4.2</c:v>
                </c:pt>
                <c:pt idx="11">
                  <c:v>10</c:v>
                </c:pt>
                <c:pt idx="12">
                  <c:v>12</c:v>
                </c:pt>
                <c:pt idx="13">
                  <c:v>9.1</c:v>
                </c:pt>
              </c:numCache>
            </c:numRef>
          </c:val>
          <c:extLst>
            <c:ext xmlns:c16="http://schemas.microsoft.com/office/drawing/2014/chart" uri="{C3380CC4-5D6E-409C-BE32-E72D297353CC}">
              <c16:uniqueId val="{00000018-68E4-411B-BF9B-23D7E2CB6FA3}"/>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F865-44B6-BC4E-66903F2CCDC4}"/>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F865-44B6-BC4E-66903F2CCDC4}"/>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F865-44B6-BC4E-66903F2CCDC4}"/>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F865-44B6-BC4E-66903F2CCDC4}"/>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F865-44B6-BC4E-66903F2CCDC4}"/>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F865-44B6-BC4E-66903F2CCDC4}"/>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F865-44B6-BC4E-66903F2CCDC4}"/>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F865-44B6-BC4E-66903F2CCDC4}"/>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F865-44B6-BC4E-66903F2CCDC4}"/>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F865-44B6-BC4E-66903F2CCDC4}"/>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F865-44B6-BC4E-66903F2CCDC4}"/>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F865-44B6-BC4E-66903F2CCDC4}"/>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2.6</c:v>
                </c:pt>
                <c:pt idx="2">
                  <c:v>3.8</c:v>
                </c:pt>
                <c:pt idx="3">
                  <c:v>1.2</c:v>
                </c:pt>
                <c:pt idx="5">
                  <c:v>2.5</c:v>
                </c:pt>
                <c:pt idx="6">
                  <c:v>1.9</c:v>
                </c:pt>
                <c:pt idx="7">
                  <c:v>0.9</c:v>
                </c:pt>
                <c:pt idx="8">
                  <c:v>5.5</c:v>
                </c:pt>
                <c:pt idx="10">
                  <c:v>1</c:v>
                </c:pt>
                <c:pt idx="11">
                  <c:v>3.5</c:v>
                </c:pt>
                <c:pt idx="12">
                  <c:v>1.8</c:v>
                </c:pt>
                <c:pt idx="13">
                  <c:v>1.2</c:v>
                </c:pt>
              </c:numCache>
            </c:numRef>
          </c:val>
          <c:extLst>
            <c:ext xmlns:c16="http://schemas.microsoft.com/office/drawing/2014/chart" uri="{C3380CC4-5D6E-409C-BE32-E72D297353CC}">
              <c16:uniqueId val="{00000018-F865-44B6-BC4E-66903F2CCDC4}"/>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A7C9-4E55-8CCE-7F17D24FE1EE}"/>
                </c:ext>
              </c:extLst>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numRef>
              <c:f>Sheet1!$A$2:$A$13</c:f>
              <c:numCache>
                <c:formatCode>General</c:formatCode>
                <c:ptCount val="14"/>
                <c:pt idx="0">
                  <c:v>1995</c:v>
                </c:pt>
                <c:pt idx="1">
                  <c:v>1997</c:v>
                </c:pt>
                <c:pt idx="2">
                  <c:v>1999</c:v>
                </c:pt>
                <c:pt idx="3">
                  <c:v>2001</c:v>
                </c:pt>
                <c:pt idx="4">
                  <c:v>2003</c:v>
                </c:pt>
                <c:pt idx="5">
                  <c:v>2005</c:v>
                </c:pt>
                <c:pt idx="6">
                  <c:v>2007</c:v>
                </c:pt>
                <c:pt idx="7">
                  <c:v>2009</c:v>
                </c:pt>
                <c:pt idx="8">
                  <c:v>2011</c:v>
                </c:pt>
                <c:pt idx="9">
                  <c:v>2013</c:v>
                </c:pt>
                <c:pt idx="10">
                  <c:v>2015</c:v>
                </c:pt>
                <c:pt idx="11">
                  <c:v>2017</c:v>
                </c:pt>
              </c:numCache>
            </c:numRef>
          </c:cat>
          <c:val>
            <c:numRef>
              <c:f>Sheet1!$B$2:$B$13</c:f>
              <c:numCache>
                <c:formatCode>General</c:formatCode>
                <c:ptCount val="14"/>
                <c:pt idx="0">
                  <c:v>1.1000000000000001</c:v>
                </c:pt>
                <c:pt idx="1">
                  <c:v>1.2</c:v>
                </c:pt>
                <c:pt idx="2">
                  <c:v>1.6</c:v>
                </c:pt>
                <c:pt idx="3">
                  <c:v>1.3</c:v>
                </c:pt>
                <c:pt idx="4">
                  <c:v>0.7</c:v>
                </c:pt>
                <c:pt idx="6">
                  <c:v>1.8</c:v>
                </c:pt>
                <c:pt idx="7">
                  <c:v>3.9</c:v>
                </c:pt>
                <c:pt idx="8">
                  <c:v>2.7</c:v>
                </c:pt>
                <c:pt idx="9">
                  <c:v>2.6</c:v>
                </c:pt>
                <c:pt idx="10">
                  <c:v>2.5</c:v>
                </c:pt>
                <c:pt idx="11">
                  <c:v>2.6</c:v>
                </c:pt>
              </c:numCache>
            </c:numRef>
          </c:val>
          <c:smooth val="0"/>
          <c:extLst>
            <c:ext xmlns:c16="http://schemas.microsoft.com/office/drawing/2014/chart" uri="{C3380CC4-5D6E-409C-BE32-E72D297353CC}">
              <c16:uniqueId val="{00000001-A7C9-4E55-8CCE-7F17D24FE1EE}"/>
            </c:ext>
          </c:extLst>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extLst>
              <c:ext xmlns:c16="http://schemas.microsoft.com/office/drawing/2014/chart" uri="{C3380CC4-5D6E-409C-BE32-E72D297353CC}">
                <c16:uniqueId val="{00000001-DDFB-4642-B000-FC00354AD6B0}"/>
              </c:ext>
            </c:extLst>
          </c:dPt>
          <c:dPt>
            <c:idx val="2"/>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3-DDFB-4642-B000-FC00354AD6B0}"/>
              </c:ext>
            </c:extLst>
          </c:dPt>
          <c:dPt>
            <c:idx val="3"/>
            <c:invertIfNegative val="0"/>
            <c:bubble3D val="0"/>
            <c:spPr>
              <a:gradFill>
                <a:gsLst>
                  <a:gs pos="0">
                    <a:srgbClr val="339966"/>
                  </a:gs>
                  <a:gs pos="100000">
                    <a:srgbClr val="18472F"/>
                  </a:gs>
                </a:gsLst>
                <a:lin ang="5400000" scaled="0"/>
              </a:gradFill>
              <a:ln w="19050">
                <a:solidFill>
                  <a:schemeClr val="tx1"/>
                </a:solidFill>
              </a:ln>
            </c:spPr>
            <c:extLst>
              <c:ext xmlns:c16="http://schemas.microsoft.com/office/drawing/2014/chart" uri="{C3380CC4-5D6E-409C-BE32-E72D297353CC}">
                <c16:uniqueId val="{00000005-DDFB-4642-B000-FC00354AD6B0}"/>
              </c:ext>
            </c:extLst>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7-DDFB-4642-B000-FC00354AD6B0}"/>
              </c:ext>
            </c:extLst>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9-DDFB-4642-B000-FC00354AD6B0}"/>
              </c:ext>
            </c:extLst>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B-DDFB-4642-B000-FC00354AD6B0}"/>
              </c:ext>
            </c:extLst>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extLst>
              <c:ext xmlns:c16="http://schemas.microsoft.com/office/drawing/2014/chart" uri="{C3380CC4-5D6E-409C-BE32-E72D297353CC}">
                <c16:uniqueId val="{0000000D-DDFB-4642-B000-FC00354AD6B0}"/>
              </c:ext>
            </c:extLst>
          </c:dPt>
          <c:dPt>
            <c:idx val="10"/>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0F-DDFB-4642-B000-FC00354AD6B0}"/>
              </c:ext>
            </c:extLst>
          </c:dPt>
          <c:dPt>
            <c:idx val="11"/>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1-DDFB-4642-B000-FC00354AD6B0}"/>
              </c:ext>
            </c:extLst>
          </c:dPt>
          <c:dPt>
            <c:idx val="12"/>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3-DDFB-4642-B000-FC00354AD6B0}"/>
              </c:ext>
            </c:extLst>
          </c:dPt>
          <c:dPt>
            <c:idx val="13"/>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5-DDFB-4642-B000-FC00354AD6B0}"/>
              </c:ext>
            </c:extLst>
          </c:dPt>
          <c:dPt>
            <c:idx val="14"/>
            <c:invertIfNegative val="0"/>
            <c:bubble3D val="0"/>
            <c:spPr>
              <a:gradFill>
                <a:gsLst>
                  <a:gs pos="0">
                    <a:srgbClr val="00B0F0"/>
                  </a:gs>
                  <a:gs pos="100000">
                    <a:srgbClr val="0070C0"/>
                  </a:gs>
                </a:gsLst>
                <a:lin ang="5400000" scaled="1"/>
              </a:gradFill>
              <a:ln w="19050">
                <a:solidFill>
                  <a:schemeClr val="tx1"/>
                </a:solidFill>
              </a:ln>
            </c:spPr>
            <c:extLst>
              <c:ext xmlns:c16="http://schemas.microsoft.com/office/drawing/2014/chart" uri="{C3380CC4-5D6E-409C-BE32-E72D297353CC}">
                <c16:uniqueId val="{00000017-DDFB-4642-B000-FC00354AD6B0}"/>
              </c:ext>
            </c:extLst>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0"/>
              </c:ext>
            </c:extLst>
          </c:dLbls>
          <c:cat>
            <c:strRef>
              <c:f>Sheet1!$A$2:$A$15</c:f>
              <c:strCache>
                <c:ptCount val="14"/>
                <c:pt idx="0">
                  <c:v>Total</c:v>
                </c:pt>
                <c:pt idx="2">
                  <c:v>Male</c:v>
                </c:pt>
                <c:pt idx="3">
                  <c:v>Female</c:v>
                </c:pt>
                <c:pt idx="5">
                  <c:v>9th</c:v>
                </c:pt>
                <c:pt idx="6">
                  <c:v>10th</c:v>
                </c:pt>
                <c:pt idx="7">
                  <c:v>11th</c:v>
                </c:pt>
                <c:pt idx="8">
                  <c:v>12th</c:v>
                </c:pt>
                <c:pt idx="10">
                  <c:v>Asian</c:v>
                </c:pt>
                <c:pt idx="11">
                  <c:v>Black</c:v>
                </c:pt>
                <c:pt idx="12">
                  <c:v>Hispanic</c:v>
                </c:pt>
                <c:pt idx="13">
                  <c:v>White</c:v>
                </c:pt>
              </c:strCache>
            </c:strRef>
          </c:cat>
          <c:val>
            <c:numRef>
              <c:f>Sheet1!$B$2:$B$15</c:f>
              <c:numCache>
                <c:formatCode>General</c:formatCode>
                <c:ptCount val="14"/>
                <c:pt idx="0">
                  <c:v>21</c:v>
                </c:pt>
                <c:pt idx="2">
                  <c:v>23.5</c:v>
                </c:pt>
                <c:pt idx="3">
                  <c:v>18.7</c:v>
                </c:pt>
                <c:pt idx="5">
                  <c:v>16.5</c:v>
                </c:pt>
                <c:pt idx="6">
                  <c:v>21.1</c:v>
                </c:pt>
                <c:pt idx="7">
                  <c:v>19.399999999999999</c:v>
                </c:pt>
                <c:pt idx="8">
                  <c:v>29</c:v>
                </c:pt>
                <c:pt idx="10">
                  <c:v>15.8</c:v>
                </c:pt>
                <c:pt idx="11">
                  <c:v>21.7</c:v>
                </c:pt>
                <c:pt idx="12">
                  <c:v>23.3</c:v>
                </c:pt>
                <c:pt idx="13">
                  <c:v>17.2</c:v>
                </c:pt>
              </c:numCache>
            </c:numRef>
          </c:val>
          <c:extLst>
            <c:ext xmlns:c16="http://schemas.microsoft.com/office/drawing/2014/chart" uri="{C3380CC4-5D6E-409C-BE32-E72D297353CC}">
              <c16:uniqueId val="{00000018-DDFB-4642-B000-FC00354AD6B0}"/>
            </c:ext>
          </c:extLst>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12/7/2018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rarely or never wore a seat belt (when riding in a car driven by someone else).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22.1. The percentage for Male students is 23.6. The percentage for Female students is 20.4. The percentage for 9th grade students is 20.6. The percentage for 10th grade students is 23.9. The percentage for 11th grade students is 18.7. The percentage for 12th grade students is 24.7. The percentage for Asian students is 12.3. The percentage for Black students is 25.4. The percentage for Hispanic students is 24.7. The percentage for White students is 12.8.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Asian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carried a weapon (such as a gun, knife, or club,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36.2.  The percentage for 1995 is 24.8.  The percentage for 1997 is 22.0.  The percentage for 1999 is 17.1.  The percentage for 2001 is 12.7.  The percentage for 2003 is 16.8.  The percentage for 2007 is 18.3.  The percentage for 2009 is 15.5.  The percentage for 2011 is 15.6.  The percentage for 2013 is 12.3.  The percentage for 2015 is 12.7.  The percentage for 2017 is 10.1.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2017, decreased from 1991 to 1999, and decreased from 1999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1995-2017. This slide shows percentages from 1995 through 2017 for high school students who were offered, sold, or given an illegal drug on school property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1995 is 22.4.  The percentage for 1997 is 25.5.  The percentage for 1999 is 31.1.  The percentage for 2001 is 33.9.  The percentage for 2003 is 32.3.  The percentage for 2007 is 25.3.  The percentage for 2009 is 25.2.  The percentage for 2011 is 26.0.  The percentage for 2013 is 25.1.  The percentage for 2015 is 26.1.  The percentage for 2017 is 21.0.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1995 to 2017, increased from 1995 to 2001, and decreased from 2001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percentages of high school students who ever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40.4. The percentage for Male students is 45.9. The percentage for Female students is 35.7. The percentage for 9th grade students is 26.5. The percentage for 10th grade students is 37.7. The percentage for 11th grade students is 44.9. The percentage for 12th grade students is 59.7. The percentage for Asian students is 12.0. The percentage for Black students is 48.6. The percentage for Hispanic students is 44.2. The percentage for White students is 28.8.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Black students is higher than for Asian students. The prevalence for Black students is higher than for White students. The prevalence for Hispanic students is higher than for Asian students. The prevalence for Hispanic students is higher than for White students. The prevalence for White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2015-2017. This slide shows percentages from 2015 through 2017 for high school students who ever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52.4.  The percentage for 2017 is 40.4.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percentages of high school students who had sexual intercourse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5.5. The percentage for Male students is 9.0. The percentage for Female students is 2.2. The percentage for 9th grade students is 7.2. The percentage for 10th grade students is 6.7. The percentage for 11th grade students is 2.4. The percentage for 12th grade students is 4.2. The percentage for Asian students is 1.3. The percentage for Black students is 6.8. The percentage for Hispanic students is 4.3. The percentage for White students is 2.8.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11th grade students. The prevalence for Black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had sexual intercourse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21.9.  The percentage for 1995 is 20.6.  The percentage for 1997 is 17.0.  The percentage for 1999 is 14.7.  The percentage for 2001 is 17.1.  The percentage for 2003 is 16.3.  The percentage for 2007 is 13.6.  The percentage for 2009 is 14.5.  The percentage for 2011 is 15.1.  The percentage for 2013 is 11.1.  The percentage for 2015 is 9.7.  The percentage for 2017 is 5.5.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percentages of high school students who had sexual intercourse with four or more persons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13.2. The percentage for Male students is 16.4. The percentage for Female students is 10.3. The percentage for 9th grade students is 6.5. The percentage for 10th grade students is 9.3. The percentage for 11th grade students is 15.3. The percentage for 12th grade students is 25.9. The percentage for Asian students is 3.3. The percentage for Black students is 17.7. The percentage for Hispanic students is 10.6. The percentage for White students is 8.1.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12th grade students is higher than for 9th grade students. The prevalence for 12th grade students is higher than for 10th grade students. The prevalence for Black students is higher than for Asian students. The prevalence for Black students is higher than for White students. The prevalence for Hispanic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had sexual intercourse with four or more persons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31.6.  The percentage for 1995 is 31.0.  The percentage for 1997 is 28.4.  The percentage for 1999 is 22.4.  The percentage for 2001 is 25.9.  The percentage for 2003 is 28.0.  The percentage for 2007 is 23.7.  The percentage for 2009 is 25.5.  The percentage for 2011 is 27.2.  The percentage for 2013 is 21.8.  The percentage for 2015 is 19.4.  The percentage for 2017 is 13.2.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were currently sexually active (had sexual intercourse with at least one person, during the 3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28.2. The percentage for Male students is 30.4. The percentage for Female students is 26.2. The percentage for 9th grade students is 16.2. The percentage for 10th grade students is 24.8. The percentage for 11th grade students is 32.2. The percentage for 12th grade students is 46.6. The percentage for Asian students is 8.7. The percentage for Black students is 33.6. The percentage for Hispanic students is 29.5. The percentage for White students is 23.2.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12th grade students is higher than for 9th grade students. The prevalence for 12th grade students is higher than for 10th grade students. The prevalence for Black students is higher than for Asian students. The prevalence for Black students is higher than for White students. The prevalence for Hispanic students is higher than for Asian students. The prevalence for White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were currently sexually active (had sexual intercourse with at least one person, during the 3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50.7.  The percentage for 1995 is 49.3.  The percentage for 1997 is 46.0.  The percentage for 1999 is 37.5.  The percentage for 2001 is 42.1.  The percentage for 2003 is 47.6.  The percentage for 2007 is 44.5.  The percentage for 2009 is 46.5.  The percentage for 2011 is 44.9.  The percentage for 2013 is 37.7.  The percentage for 2015 is 37.2.  The percentage for 2017 is 28.2.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drank alcohol or used drugs before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11.6. The percentage for Male students is 11.6. The percentage for Female students is 11.8. The percentage for 12th grade students is 15.6. The percentage for Black students is 10.1.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carried a weapon on school property  (such as a gun, knife, or club,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 The percentage for Male students is 2.5. The percentage for Female students is 0.7. The percentage for 9th grade students is 1.9. The percentage for 10th grade students is 1.1. The percentage for 11th grade students is 0.5. The percentage for 12th grade students is 3.0. The percentage for Asian students is 0.0. The percentage for Black students is 1.7. The percentage for Hispanic students is 1.6. The percentage for White students is 1.5.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11th grade students. The prevalence for Black students is higher than for Asian students. The prevalence for Hispanic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drank alcohol or used drugs before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15.5.  The percentage for 1995 is 15.1.  The percentage for 1997 is 16.7.  The percentage for 1999 is 18.5.  The percentage for 2001 is 13.5.  The percentage for 2003 is 13.2.  The percentage for 2007 is 14.8.  The percentage for 2009 is 11.1.  The percentage for 2011 is 18.2.  The percentage for 2013 is 21.7.  The percentage for 2015 is 13.2.  The percentage for 2017 is 11.6.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used a condom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55.2. The percentage for Male students is 68.3. The percentage for Female students is 41.3. The percentage for 12th grade students is 44.0. The percentage for Black students is 56.8.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used a condom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47.6.  The percentage for 1995 is 62.5.  The percentage for 1997 is 70.5.  The percentage for 1999 is 64.8.  The percentage for 2001 is 64.3.  The percentage for 2003 is 70.2.  The percentage for 2007 is 64.4.  The percentage for 2009 is 62.8.  The percentage for 2011 is 59.6.  The percentage for 2013 is 57.8.  The percentage for 2015 is 55.9.  The percentage for 2017 is 55.2.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1991 to 1997 and decreased from 1997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used birth control pills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13.5. The percentage for Male students is 10.9. The percentage for Female students is 16.3. The percentage for 12th grade students is 25.0. The percentage for Black students is 11.5.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used birth control pills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19.8.  The percentage for 1995 is 9.7.  The percentage for 1997 is 11.2.  The percentage for 1999 is 10.0.  The percentage for 2001 is 11.3.  The percentage for 2003 is 8.8.  The percentage for 2007 is 12.2.  The percentage for 2009 is 9.7.  The percentage for 2011 is 14.8.  The percentage for 2013 is 14.9.  The percentage for 2015 is 11.2.  The percentage for 2017 is 13.5.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1997 and did not change from 1997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used an IUD (e.g., Mirena or ParaGard) or implant (e.g., Implanon or Nexplanon)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7.3. The percentage for Male students is 0.9. The percentage for Female students is 14.0. The percentage for 12th grade students is 9.8. The percentage for Black students is 7.9.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2013-2017. This slide shows percentages from 2013 through 2017 for high school students who used an IUD (e.g., Mirena or ParaGard) or implant (e.g., Implanon or Nexplanon)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0.3.  The percentage for 2015 is 2.0.  The percentage for 2017 is 7.3.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used a shot (e.g., Depo-Provera), patch (e.g., OrthoEvra), or birth control ring (e.g., NuvaRing)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5.5. The percentage for Male students is 2.0. The percentage for Female students is 9.2. The percentage for 12th grade students is 4.9. The percentage for Black students is 6.1.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2013-2017. This slide shows percentages from 2013 through 2017 for high school students who used a shot (e.g., Depo-Provera), patch (e.g., OrthoEvra), or birth control ring (e.g., NuvaRing)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5.6.  The percentage for 2015 is 8.0.  The percentage for 2017 is 5.5.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used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26.4. The percentage for Male students is 13.8. The percentage for Female students is 39.5. The percentage for 12th grade students is 39.7. The percentage for Black students is 25.5.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1995-2017. This slide shows percentages from 1995 through 2017 for high school students who carried a weapon on school property  (such as a gun, knife, or club,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1995 is 11.0.  The percentage for 1997 is 10.1.  The percentage for 1999 is 5.9.  The percentage for 2001 is 4.4.  The percentage for 2003 is 3.5.  The percentage for 2007 is 3.7.  The percentage for 2009 is 4.6.  The percentage for 2011 is 3.7.  The percentage for 2013 is 2.9.  The percentage for 2015 is 2.9.  The percentage for 2017 is 1.6.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1995 to 2017, decreased from 1995 to 2001, and decreased from 2001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2013-2017. This slide shows percentages from 2013 through 2017 for high school students who used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20.7.  The percentage for 2015 is 21.1.  The percentage for 2017 is 26.4.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used both a condom during and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7.0. The percentage for Male students is 4.3. The percentage for Female students is 9.9. The percentage for 12th grade students is 10.7. The percentage for Black students is 7.6.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2013-2017. This slide shows percentages from 2013 through 2017 for high school students who used both a condom during and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6.7.  The percentage for 2015 is 7.5.  The percentage for 2017 is 7.0.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did not use any method to prevent pregnancy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18.6. The percentage for Male students is 14.8. The percentage for Female students is 22.8. The percentage for 12th grade students is 15.3. The percentage for Black students is 17.5.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did not use any method to prevent pregnancy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24.4.  The percentage for 1995 is 17.0.  The percentage for 1997 is 13.8.  The percentage for 1999 is 16.3.  The percentage for 2001 is 16.4.  The percentage for 2003 is 14.6.  The percentage for 2007 is 19.0.  The percentage for 2009 is 19.5.  The percentage for 2011 is 21.2.  The percentage for 2013 is 20.8.  The percentage for 2015 is 17.1.  The percentage for 2017 is 18.6.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1997 and increased from 1997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had obesity ( ≥ 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16.1. The percentage for Male students is 17.4. The percentage for Female students is 14.7. The percentage for 9th grade students is 17.5. The percentage for 10th grade students is 21.8. The percentage for 11th grade students is 9.3. The percentage for 12th grade students is 14.6. The percentage for Asian students is 13.4. The percentage for Black students is 18.1. The percentage for Hispanic students is 15.3. The percentage for White students is 9.1.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11th grade students. The prevalence for 10th grade students is higher than for 11th grade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1999-2017. This slide shows percentages from 1999 through 2017 for high school students who had obesity ( ≥ 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9.7.  The percentage for 2001 is 15.0.  The percentage for 2003 is 14.7.  The percentage for 2007 is 15.0.  The percentage for 2009 is 17.3.  The percentage for 2011 is 17.3.  The percentage for 2013 is 14.6.  The percentage for 2015 is 13.7.  The percentage for 2017 is 16.1.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1999 to 2017, increased from 1999 to 2009, and did not change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were Overweight ( ≥ 85th percentile but &lt;95th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17.0. The percentage for Male students is 16.0. The percentage for Female students is 18.0. The percentage for 9th grade students is 17.2. The percentage for 10th grade students is 15.5. The percentage for 11th grade students is 18.6. The percentage for 12th grade students is 16.0. The percentage for Asian students is 10.1. The percentage for Black students is 17.4. The percentage for Hispanic students is 16.9. The percentage for White students is 18.8.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1999-2017. This slide shows percentages from 1999 through 2017 for high school students who were Overweight ( ≥ 85th percentile but &lt;95th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15.7.  The percentage for 2001 is 16.8.  The percentage for 2003 is 18.2.  The percentage for 2007 is 18.2.  The percentage for 2009 is 19.3.  The percentage for 2011 is 17.7.  The percentage for 2013 is 18.1.  The percentage for 2015 is 16.8.  The percentage for 2017 is 17.0.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2009 and did not change from 2009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percentages of high school students who described themselves as slightly or very overweight.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29.8. The percentage for Male students is 26.4. The percentage for Female students is 32.9. The percentage for 9th grade students is 30.7. The percentage for 10th grade students is 32.0. The percentage for 11th grade students is 25.4. The percentage for 12th grade students is 30.1. The percentage for Asian students is 36.7. The percentage for Black students is 28.2. The percentage for Hispanic students is 27.9. The percentage for White students is 32.4.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carried a gun  (not counting the days when they carried a gun only for hunting or for a sport such as target shooting, on at least 1 day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4.6. The percentage for Male students is 7.0. The percentage for Female students is 2.0. The percentage for 9th grade students is 2.6. The percentage for 10th grade students is 3.1. The percentage for 11th grade students is 4.1. The percentage for 12th grade students is 9.7. The percentage for Asian students is 2.5. The percentage for Black students is 3.8. The percentage for Hispanic students is 5.2. The percentage for White students is 5.6.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described themselves as slightly or very overweight.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27.7.  The percentage for 1995 is 22.3.  The percentage for 1997 is 21.2.  The percentage for 1999 is 25.5.  The percentage for 2001 is 27.6.  The percentage for 2003 is 25.0.  The percentage for 2007 is 26.8.  The percentage for 2009 is 27.8.  The percentage for 2011 is 26.0.  The percentage for 2013 is 28.0.  The percentage for 2015 is 26.2.  The percentage for 2017 is 29.8.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percentages of high school students who were trying to lose 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42.8. The percentage for Male students is 34.3. The percentage for Female students is 51.1. The percentage for 9th grade students is 40.6. The percentage for 10th grade students is 47.8. The percentage for 11th grade students is 41.6. The percentage for 12th grade students is 41.2. The percentage for Asian students is 42.8. The percentage for Black students is 39.3. The percentage for Hispanic students is 49.5. The percentage for White students is 45.3.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Hispanic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were trying to lose 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34.5.  The percentage for 1995 is 33.9.  The percentage for 1997 is 35.6.  The percentage for 1999 is 39.2.  The percentage for 2001 is 41.8.  The percentage for 2003 is 39.5.  The percentage for 2007 is 43.1.  The percentage for 2009 is 44.0.  The percentage for 2011 is 42.2.  The percentage for 2013 is 42.8.  The percentage for 2015 is 45.1.  The percentage for 2017 is 42.8.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1991 to 2017, increased from 1991 to 2001, and did not change from 2001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did not drink fruit juice (100% fruit juices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27.8. The percentage for Male students is 25.5. The percentage for Female students is 30.3. The percentage for 9th grade students is 27.2. The percentage for 10th grade students is 28.7. The percentage for 11th grade students is 30.2. The percentage for 12th grade students is 24.2. The percentage for Asian students is 38.5. The percentage for Black students is 26.0. The percentage for Hispanic students is 29.3. The percentage for White students is 22.8.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Asian students is higher than for Black students. The prevalence for Asian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1999-2017. This slide shows percentages from 1999 through 2017 for high school students who did not drink fruit juice (100% fruit juices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18.3.  The percentage for 2001 is 18.3.  The percentage for 2003 is 19.6.  The percentage for 2007 is 20.1.  The percentage for 2009 is 20.1.  The percentage for 2011 is 16.2.  The percentage for 2013 is 19.2.  The percentage for 2015 is 24.2.  The percentage for 2017 is 27.8.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1999 to 2017, did not change from 1999 to 2013, and increased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did not eat fruit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16.4. The percentage for Male students is 17.9. The percentage for Female students is 14.8. The percentage for 9th grade students is 15.3. The percentage for 10th grade students is 17.4. The percentage for 11th grade students is 13.0. The percentage for 12th grade students is 19.4. The percentage for Asian students is 7.9. The percentage for Black students is 18.0. The percentage for Hispanic students is 19.4. The percentage for White students is 11.8.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Asian students. The prevalence for Hispanic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1999-2017. This slide shows percentages from 1999 through 2017 for high school students who did not eat fruit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22.7.  The percentage for 2001 is 23.1.  The percentage for 2003 is 26.0.  The percentage for 2007 is 21.5.  The percentage for 2009 is 19.5.  The percentage for 2011 is 20.5.  The percentage for 2013 is 18.7.  The percentage for 2015 is 19.3.  The percentage for 2017 is 16.4.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did not eat fruit or drink 100% fruit juices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7.9. The percentage for Male students is 8.1. The percentage for Female students is 7.7. The percentage for 9th grade students is 8.0. The percentage for 10th grade students is 8.7. The percentage for 11th grade students is 4.9. The percentage for 12th grade students is 9.2. The percentage for Asian students is 3.7. The percentage for Black students is 8.9. The percentage for Hispanic students is 11.2. The percentage for White students is 2.6.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Asian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1999-2017. This slide shows percentages from 1999 through 2017 for high school students who did not eat fruit or drink 100% fruit juices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7.3.  The percentage for 2001 is 8.0.  The percentage for 2003 is 8.5.  The percentage for 2007 is 7.8.  The percentage for 2009 is 8.5.  The percentage for 2011 is 7.0.  The percentage for 2013 is 6.7.  The percentage for 2015 is 8.5.  The percentage for 2017 is 7.9.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ate fruit or drank 100% fruit juices one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51.8. The percentage for Male students is 54.8. The percentage for Female students is 48.9. The percentage for 9th grade students is 55.2. The percentage for 10th grade students is 47.7. The percentage for 11th grade students is 51.5. The percentage for 12th grade students is 53.1. The percentage for Asian students is 53.2. The percentage for Black students is 51.1. The percentage for Hispanic students is 45.7. The percentage for White students is 58.7.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6.9. The percentage for Male students is 7.6. The percentage for Female students is 6.2. The percentage for 9th grade students is 6.3. The percentage for 10th grade students is 7.1. The percentage for 11th grade students is 6.8. The percentage for 12th grade students is 7.9. The percentage for Asian students is 2.6. The percentage for Black students is 5.7. The percentage for Hispanic students is 12.2. The percentage for White students is 5.1.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Asian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1999-2017. This slide shows percentages from 1999 through 2017 for high school students who ate fruit or drank 100% fruit juices one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56.0.  The percentage for 2001 is 51.0.  The percentage for 2003 is 48.9.  The percentage for 2007 is 52.4.  The percentage for 2009 is 50.8.  The percentage for 2011 is 54.9.  The percentage for 2013 is 51.9.  The percentage for 2015 is 56.9.  The percentage for 2017 is 51.8.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ate fruit or drank 100% fruit juices two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25.3. The percentage for Male students is 26.9. The percentage for Female students is 23.8. The percentage for 9th grade students is 24.0. The percentage for 10th grade students is 24.5. The percentage for 11th grade students is 26.9. The percentage for 12th grade students is 27.1. The percentage for Asian students is 25.2. The percentage for Black students is 24.7. The percentage for Hispanic students is 23.7. The percentage for White students is 27.1.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1999-2017. This slide shows percentages from 1999 through 2017 for high school students who ate fruit or drank 100% fruit juices two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31.0.  The percentage for 2001 is 27.2.  The percentage for 2003 is 26.8.  The percentage for 2007 is 28.3.  The percentage for 2009 is 24.7.  The percentage for 2011 is 28.0.  The percentage for 2013 is 25.9.  The percentage for 2015 is 32.2.  The percentage for 2017 is 25.3.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ate fruit or drank 100% fruit juices three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16.8. The percentage for Male students is 18.8. The percentage for Female students is 14.8. The percentage for 9th grade students is 17.8. The percentage for 10th grade students is 16.2. The percentage for 11th grade students is 16.1. The percentage for 12th grade students is 17.1. The percentage for Asian students is 17.3. The percentage for Black students is 17.4. The percentage for Hispanic students is 15.4. The percentage for White students is 14.4.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1999-2017. This slide shows percentages from 1999 through 2017 for high school students who ate fruit or drank 100% fruit juices three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23.2.  The percentage for 2001 is 19.1.  The percentage for 2003 is 19.1.  The percentage for 2007 is 20.4.  The percentage for 2009 is 18.1.  The percentage for 2011 is 20.6.  The percentage for 2013 is 18.1.  The percentage for 2015 is 23.0.  The percentage for 2017 is 16.8.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did not eat green salad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53.4. The percentage for Male students is 54.5. The percentage for Female students is 52.6. The percentage for 9th grade students is 56.1. The percentage for 10th grade students is 56.0. The percentage for 11th grade students is 50.2. The percentage for 12th grade students is 48.6. The percentage for Asian students is 54.4. The percentage for Black students is 58.4. The percentage for Hispanic students is 48.3. The percentage for White students is 39.7.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Asian students is higher than for White students. The prevalence for Black students is higher than for Hispanic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1999-2017. This slide shows percentages from 1999 through 2017 for high school students who did not eat green salad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47.3.  The percentage for 2001 is 49.3.  The percentage for 2003 is 48.4.  The percentage for 2007 is 47.9.  The percentage for 2009 is 47.7.  The percentage for 2011 is 49.3.  The percentage for 2013 is 48.7.  The percentage for 2015 is 45.1.  The percentage for 2017 is 53.4.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did not eat potatoes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45.0. The percentage for Male students is 41.5. The percentage for Female students is 48.4. The percentage for 9th grade students is 48.4. The percentage for 10th grade students is 41.8. The percentage for 11th grade students is 44.9. The percentage for 12th grade students is 43.2. The percentage for Asian students is 43.7. The percentage for Black students is 50.1. The percentage for Hispanic students is 44.5. The percentage for White students is 28.2.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1999-2017. This slide shows percentages from 1999 through 2017 for high school students who did not eat potatoes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40.8.  The percentage for 2001 is 42.9.  The percentage for 2003 is 41.6.  The percentage for 2007 is 45.4.  The percentage for 2009 is 42.0.  The percentage for 2011 is 41.3.  The percentage for 2013 is 47.1.  The percentage for 2015 is 42.6.  The percentage for 2017 is 45.0.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did not eat carrots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64.9. The percentage for Male students is 64.3. The percentage for Female students is 65.7. The percentage for 9th grade students is 70.0. The percentage for 10th grade students is 65.0. The percentage for 11th grade students is 63.6. The percentage for 12th grade students is 59.2. The percentage for Asian students is 55.6. The percentage for Black students is 71.7. The percentage for Hispanic students is 66.4. The percentage for White students is 47.6.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12th grade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1995-2017. This slide shows percentages from 1995 through 2017 for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1995 is 10.2.  The percentage for 1997 is 8.1.  The percentage for 1999 is 9.5.  The percentage for 2001 is 8.4.  The percentage for 2003 is 9.6.  The percentage for 2007 is 9.8.  The percentage for 2009 is 8.5.  The percentage for 2011 is 9.3.  The percentage for 2013 is 6.5.  The percentage for 2015 is 9.9.  The percentage for 2017 is 6.9.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1999-2017. This slide shows percentages from 1999 through 2017 for high school students who did not eat carrots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64.4.  The percentage for 2001 is 68.9.  The percentage for 2003 is 70.9.  The percentage for 2007 is 70.4.  The percentage for 2009 is 66.4.  The percentage for 2011 is 63.0.  The percentage for 2013 is 66.6.  The percentage for 2015 is 64.9.  The percentage for 2017 is 64.9.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did not eat other vegetables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21.3. The percentage for Male students is 24.1. The percentage for Female students is 18.6. The percentage for 9th grade students is 18.0. The percentage for 10th grade students is 22.5. The percentage for 11th grade students is 20.8. The percentage for 12th grade students is 25.5. The percentage for Asian students is 9.9. The percentage for Black students is 23.3. The percentage for Hispanic students is 32.1. The percentage for White students is 12.2.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Asian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1999-2017. This slide shows percentages from 1999 through 2017 for high school students who did not eat other vegetables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20.5.  The percentage for 2001 is 22.5.  The percentage for 2003 is 26.6.  The percentage for 2007 is 26.3.  The percentage for 2009 is 22.3.  The percentage for 2011 is 21.6.  The percentage for 2013 is 20.2.  The percentage for 2015 is 23.2.  The percentage for 2017 is 21.3.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did not eat vegetables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10.3. The percentage for Male students is 12.4. The percentage for Female students is 8.5. The percentage for 9th grade students is 12.0. The percentage for 10th grade students is 8.9. The percentage for 11th grade students is 10.0. The percentage for 12th grade students is 9.5. The percentage for Asian students is 3.9. The percentage for Black students is 11.6. The percentage for Hispanic students is 16.5. The percentage for White students is 4.7.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Asian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1999-2017. This slide shows percentages from 1999 through 2017 for high school students who did not eat vegetables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10.3.  The percentage for 2001 is 10.8.  The percentage for 2003 is 10.1.  The percentage for 2007 is 11.5.  The percentage for 2009 is 10.3.  The percentage for 2011 is 8.8.  The percentage for 2013 is 10.5.  The percentage for 2015 is 9.1.  The percentage for 2017 is 10.3.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ate vegetables one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49.9. The percentage for Male students is 52.5. The percentage for Female students is 47.3. The percentage for 9th grade students is 48.8. The percentage for 10th grade students is 48.3. The percentage for 11th grade students is 55.0. The percentage for 12th grade students is 48.3. The percentage for Asian students is 60.9. The percentage for Black students is 44.6. The percentage for Hispanic students is 47.9. The percentage for White students is 62.3.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Asian students is higher than for Black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1999-2017. This slide shows percentages from 1999 through 2017 for high school students who ate vegetables one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52.9.  The percentage for 2001 is 48.0.  The percentage for 2003 is 46.2.  The percentage for 2007 is 47.0.  The percentage for 2009 is 51.8.  The percentage for 2011 is 49.1.  The percentage for 2013 is 50.1.  The percentage for 2015 is 53.0.  The percentage for 2017 is 49.9.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ate vegetables two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20.7. The percentage for Male students is 22.5. The percentage for Female students is 19.0. The percentage for 9th grade students is 19.4. The percentage for 10th grade students is 19.5. The percentage for 11th grade students is 26.9. The percentage for 12th grade students is 17.8. The percentage for Asian students is 27.2. The percentage for Black students is 15.9. The percentage for Hispanic students is 17.2. The percentage for White students is 35.5.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12th grade students. The prevalence for Asian students is higher than for Black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1999-2017. This slide shows percentages from 1999 through 2017 for high school students who ate vegetables two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24.3.  The percentage for 2001 is 17.2.  The percentage for 2003 is 17.5.  The percentage for 2007 is 18.7.  The percentage for 2009 is 19.4.  The percentage for 2011 is 20.8.  The percentage for 2013 is 20.1.  The percentage for 2015 is 22.9.  The percentage for 2017 is 20.7.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2003 and did not change from 2003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ate vegetables three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10.1. The percentage for Male students is 9.8. The percentage for Female students is 10.3. The percentage for 9th grade students is 8.1. The percentage for 10th grade students is 9.5. The percentage for 11th grade students is 13.6. The percentage for 12th grade students is 10.2. The percentage for Asian students is 12.8. The percentage for Black students is 8.6. The percentage for Hispanic students is 10.4. The percentage for White students is 13.0.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5.7. The percentage for Male students is 7.2. The percentage for Female students is 3.9. The percentage for 9th grade students is 5.4. The percentage for 10th grade students is 4.2. The percentage for 11th grade students is 5.3. The percentage for 12th grade students is 7.8. The percentage for Asian students is 2.1. The percentage for Black students is 6.4. The percentage for Hispanic students is 7.0. The percentage for White students is 3.5.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Asian students. The prevalence for Hispanic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1999-2017. This slide shows percentages from 1999 through 2017 for high school students who ate vegetables three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12.9.  The percentage for 2001 is 8.8.  The percentage for 2003 is 8.9.  The percentage for 2007 is 10.2.  The percentage for 2009 is 11.2.  The percentage for 2011 is 12.3.  The percentage for 2013 is 11.9.  The percentage for 2015 is 12.3.  The percentage for 2017 is 10.1.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did not drink a can, bottle, or glass of soda or pop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32.7. The percentage for Male students is 31.7. The percentage for Female students is 33.9. The percentage for 9th grade students is 35.6. The percentage for 10th grade students is 29.2. The percentage for 11th grade students is 35.2. The percentage for 12th grade students is 30.0. The percentage for Asian students is 41.5. The percentage for Black students is 29.5. The percentage for Hispanic students is 31.1. The percentage for White students is 43.3.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Asian students is higher than for Black students. The prevalence for Asian students is higher than for Hispanic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2007-2017. This slide shows percentages from 2007 through 2017 for high school students who did not drink a can, bottle, or glass of soda or pop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18.7.  The percentage for 2009 is 19.7.  The percentage for 2011 is 20.2.  The percentage for 2013 is 22.2.  The percentage for 2015 is 24.5.  The percentage for 2017 is 32.7.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2017, increased from 2007 to 2013, and increased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17.6. The percentage for Male students is 20.2. The percentage for Female students is 15.3. The percentage for 9th grade students is 16.1. The percentage for 10th grade students is 18.5. The percentage for 11th grade students is 13.9. The percentage for 12th grade students is 22.3. The percentage for Asian students is 9.4. The percentage for Black students is 20.7. The percentage for Hispanic students is 19.5. The percentage for White students is 13.3.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12th grade students is higher than for 11th grade students. The prevalence for Black students is higher than for Asian students. The prevalence for Black students is higher than for White students. The prevalence for Hispanic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2007-2017. This slide shows percentages from 2007 through 2017 for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31.1.  The percentage for 2009 is 28.0.  The percentage for 2011 is 25.0.  The percentage for 2013 is 23.7.  The percentage for 2015 is 21.6.  The percentage for 2017 is 17.6.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12.3. The percentage for Male students is 12.6. The percentage for Female students is 12.1. The percentage for 9th grade students is 11.4. The percentage for 10th grade students is 12.6. The percentage for 11th grade students is 10.1. The percentage for 12th grade students is 15.6. The percentage for Asian students is 7.5. The percentage for Black students is 15.6. The percentage for Hispanic students is 11.7. The percentage for White students is 5.7.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11th grade students. The prevalence for Black students is higher than for Asian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2007-2017. This slide shows percentages from 2007 through 2017 for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24.3.  The percentage for 2009 is 20.1.  The percentage for 2011 is 18.0.  The percentage for 2013 is 17.5.  The percentage for 2015 is 15.5.  The percentage for 2017 is 12.3.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drank a can, bottle, or glass of soda or pop three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7.1. The percentage for Male students is 6.4. The percentage for Female students is 7.6. The percentage for 9th grade students is 5.1. The percentage for 10th grade students is 8.4. The percentage for 11th grade students is 6.7. The percentage for 12th grade students is 8.7. The percentage for Asian students is 4.7. The percentage for Black students is 8.5. The percentage for Hispanic students is 7.7. The percentage for White students is 3.6.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2007-2017. This slide shows percentages from 2007 through 2017 for high school students who drank a can, bottle, or glass of soda or pop three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16.2.  The percentage for 2009 is 12.9.  The percentage for 2011 is 11.0.  The percentage for 2013 is 10.9.  The percentage for 2015 is 10.1.  The percentage for 2017 is 7.1.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did not drink milk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34.9. The percentage for Male students is 26.7. The percentage for Female students is 42.6. The percentage for 9th grade students is 31.0. The percentage for 10th grade students is 32.1. The percentage for 11th grade students is 39.2. The percentage for 12th grade students is 38.5. The percentage for Asian students is 24.9. The percentage for Black students is 40.7. The percentage for Hispanic students is 31.6. The percentage for White students is 24.7.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Black students is higher than for Asian students. The prevalence for Black students is higher than for Hispanic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1995-2017. This slide shows percentages from 1995 through 2017 for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1995 is 10.3.  The percentage for 1997 is 9.4.  The percentage for 1999 is 10.3.  The percentage for 2001 is 8.7.  The percentage for 2003 is 7.6.  The percentage for 2007 is 10.5.  The percentage for 2009 is 8.0.  The percentage for 2011 is 8.8.  The percentage for 2013 is 7.5.  The percentage for 2015 is 6.8.  The percentage for 2017 is 5.7.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2015-2017. This slide shows percentages from 2015 through 2017 for high school students who did not drink milk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26.6.  The percentage for 2017 is 34.9.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drank one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20.3. The percentage for Male students is 25.0. The percentage for Female students is 15.7. The percentage for 9th grade students is 24.1. The percentage for 10th grade students is 20.2. The percentage for 11th grade students is 15.5. The percentage for 12th grade students is 20.1. The percentage for Asian students is 31.8. The percentage for Black students is 14.8. The percentage for Hispanic students is 22.3. The percentage for White students is 25.2.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11th grade students. The prevalence for Asian students is higher than for Black students. The prevalence for Asian students is higher than for Hispanic students. The prevalence for Hispanic students is higher than for Black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2015-2017. This slide shows percentages from 2015 through 2017 for high school students who drank one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26.1.  The percentage for 2017 is 20.3.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drank two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11.5. The percentage for Male students is 15.9. The percentage for Female students is 7.4. The percentage for 9th grade students is 16.1. The percentage for 10th grade students is 10.4. The percentage for 11th grade students is 7.2. The percentage for 12th grade students is 10.5. The percentage for Asian students is 14.1. The percentage for Black students is 9.3. The percentage for Hispanic students is 14.3. The percentage for White students is 11.5.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2015-2017. This slide shows percentages from 2015 through 2017 for high school students who drank two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14.3.  The percentage for 2017 is 11.5.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drank three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5.8. The percentage for Male students is 8.3. The percentage for Female students is 3.6. The percentage for 9th grade students is 8.7. The percentage for 10th grade students is 5.4. The percentage for 11th grade students is 3.5. The percentage for 12th grade students is 5.2. The percentage for Asian students is 7.8. The percentage for Black students is 4.7. The percentage for Hispanic students is 7.4. The percentage for White students is 4.9.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2015-2017. This slide shows percentages from 2015 through 2017 for high school students who drank three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6.7.  The percentage for 2017 is 5.8.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did not eat breakfast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17.7. The percentage for Male students is 17.7. The percentage for Female students is 17.5. The percentage for 9th grade students is 14.9. The percentage for 10th grade students is 16.4. The percentage for 11th grade students is 17.9. The percentage for 12th grade students is 23.0. The percentage for Asian students is 14.4. The percentage for Black students is 18.3. The percentage for Hispanic students is 22.4. The percentage for White students is 10.3.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2013-2017. This slide shows percentages from 2013 through 2017 for high school students who did not eat breakfast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15.3.  The percentage for 2015 is 16.9.  The percentage for 2017 is 17.7.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ate breakfast on all 7 days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23.2. The percentage for Male students is 26.6. The percentage for Female students is 20.0. The percentage for 9th grade students is 27.7. The percentage for 10th grade students is 25.8. The percentage for 11th grade students is 22.1. The percentage for 12th grade students is 15.4. The percentage for Asian students is 32.3. The percentage for Black students is 19.0. The percentage for Hispanic students is 22.3. The percentage for White students is 30.8.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12th grade students. The prevalence for 10th grade students is higher than for 12th grade students. The prevalence for 11th grade students is higher than for 12th grade students. The prevalence for Asian students is higher than for Black students. The prevalence for Asian students is higher than for Hispanic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were in a physical fight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31.5. The percentage for Male students is 37.2. The percentage for Female students is 25.6. The percentage for 9th grade students is 33.9. The percentage for 10th grade students is 32.8. The percentage for 11th grade students is 24.0. The percentage for 12th grade students is 33.7. The percentage for Asian students is 9.6. The percentage for Black students is 36.0. The percentage for Hispanic students is 36.4. The percentage for White students is 19.8.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Asian students. The prevalence for Black students is higher than for White students. The prevalence for Hispanic students is higher than for Asian students. The prevalence for Hispanic students is higher than for White students. The prevalence for White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2013-2017. This slide shows percentages from 2013 through 2017 for high school students who ate breakfast on all 7 days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27.1.  The percentage for 2015 is 26.3.  The percentage for 2017 is 23.2.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33.4. The percentage for Male students is 40.2. The percentage for Female students is 27.2. The percentage for 9th grade students is 36.3. The percentage for 10th grade students is 29.3. The percentage for 11th grade students is 34.7. The percentage for 12th grade students is 32.9. The percentage for Asian students is 24.9. The percentage for Black students is 35.2. The percentage for Hispanic students is 28.9. The percentage for White students is 38.8.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2011-2017. This slide shows percentages from 2011 through 2017 for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37.1.  The percentage for 2013 is 35.8.  The percentage for 2015 is 32.9.  The percentage for 2017 is 33.4.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26.6. The percentage for Male students is 22.2. The percentage for Female students is 30.8. The percentage for 9th grade students is 22.2. The percentage for 10th grade students is 30.6. The percentage for 11th grade students is 26.9. The percentage for 12th grade students is 27.0. The percentage for Asian students is 26.9. The percentage for Black students is 27.7. The percentage for Hispanic students is 29.5. The percentage for White students is 17.4.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2011-2017. This slide shows percentages from 2011 through 2017 for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20.0.  The percentage for 2013 is 21.9.  The percentage for 2015 is 24.3.  The percentage for 2017 is 26.6.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16.8. The percentage for Male students is 21.0. The percentage for Female students is 12.9. The percentage for 9th grade students is 19.0. The percentage for 10th grade students is 16.8. The percentage for 11th grade students is 14.8. The percentage for 12th grade students is 16.6. The percentage for Asian students is 7.0. The percentage for Black students is 19.0. The percentage for Hispanic students is 15.2. The percentage for White students is 19.8.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Asian students. The prevalence for Hispanic students is higher than for Asian students. The prevalence for White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2011-2017. This slide shows percentages from 2011 through 2017 for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21.2.  The percentage for 2013 is 20.9.  The percentage for 2015 is 19.6.  The percentage for 2017 is 16.8.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watched television 3 or more hours per day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27.0. The percentage for Male students is 25.5. The percentage for Female students is 28.4. The percentage for 9th grade students is 33.1. The percentage for 10th grade students is 30.6. The percentage for 11th grade students is 25.6. The percentage for 12th grade students is 15.8. The percentage for Asian students is 11.4. The percentage for Black students is 34.9. The percentage for Hispanic students is 24.2. The percentage for White students is 16.2.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12th grade students. The prevalence for 10th grade students is higher than for 12th grade students. The prevalence for 11th grade students is higher than for 12th grade students. The prevalence for Black students is higher than for Asian students. The prevalence for Black students is higher than for Hispanic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1999-2017. This slide shows percentages from 1999 through 2017 for high school students who watched television 3 or more hours per day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54.9.  The percentage for 2001 is 56.7.  The percentage for 2003 is 59.9.  The percentage for 2007 is 50.6.  The percentage for 2009 is 52.9.  The percentage for 2011 is 45.8.  The percentage for 2013 is 40.5.  The percentage for 2015 is 34.2.  The percentage for 2017 is 27.0.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2017, decreased from 1999 to 2009, and decreased from 2009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49.7. The percentage for Male students is 50.1. The percentage for Female students is 49.6. The percentage for 9th grade students is 55.3. The percentage for 10th grade students is 52.7. The percentage for 11th grade students is 47.7. The percentage for 12th grade students is 40.0. The percentage for Asian students is 57.4. The percentage for Black students is 50.8. The percentage for Hispanic students is 50.9. The percentage for White students is 37.3.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12th grade students. The prevalence for Asian students is higher than for White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were in a physical fight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56.0.  The percentage for 1995 is 48.0.  The percentage for 1997 is 45.7.  The percentage for 1999 is 44.9.  The percentage for 2001 is 41.7.  The percentage for 2003 is 41.1.  The percentage for 2007 is 45.0.  The percentage for 2009 is 45.6.  The percentage for 2011 is 42.2.  The percentage for 2013 is 35.4.  The percentage for 2015 is 35.9.  The percentage for 2017 is 31.5.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2007-2017. This slide shows percentages from 2007 through 2017 for high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30.1.  The percentage for 2009 is 35.1.  The percentage for 2011 is 40.4.  The percentage for 2013 is 46.7.  The percentage for 2015 is 47.7.  The percentage for 2017 is 49.7.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2017, increased from 2007 to 2013, and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attended physical education (PE) classes on 1 or more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43.1. The percentage for Male students is 46.4. The percentage for Female students is 39.8. The percentage for 9th grade students is 63.2. The percentage for 10th grade students is 30.6. The percentage for 11th grade students is 31.5. The percentage for 12th grade students is 40.6. The percentage for Asian students is 39.2. The percentage for Black students is 44.5. The percentage for Hispanic students is 38.9. The percentage for White students is 44.2.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10th grade students. The prevalence for 9th grade students is higher than for 11th grade students. The prevalence for 9th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attended physical education (PE) classes on 1 or more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71.7.  The percentage for 1995 is 55.9.  The percentage for 1997 is 57.2.  The percentage for 1999 is 62.3.  The percentage for 2001 is 52.6.  The percentage for 2003 is 44.1.  The percentage for 2007 is 46.3.  The percentage for 2009 is 43.0.  The percentage for 2011 is 49.1.  The percentage for 2013 is 45.5.  The percentage for 2015 is 45.7.  The percentage for 2017 is 43.1.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2017, decreased from 1991 to 1997, and decreased from 1997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attended physical education classes on all 5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19.8. The percentage for Male students is 20.0. The percentage for Female students is 19.5. The percentage for 9th grade students is 26.5. The percentage for 10th grade students is 14.7. The percentage for 11th grade students is 14.5. The percentage for 12th grade students is 22.1. The percentage for Asian students is 18.8. The percentage for Black students is 21.2. The percentage for Hispanic students is 17.2. The percentage for White students is 20.5.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attended physical education classes on all 5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41.1.  The percentage for 1995 is 33.9.  The percentage for 1997 is 31.4.  The percentage for 1999 is 29.7.  The percentage for 2001 is 23.8.  The percentage for 2003 is 24.5.  The percentage for 2007 is 23.8.  The percentage for 2009 is 24.8.  The percentage for 2011 is 31.0.  The percentage for 2013 is 17.4.  The percentage for 2015 is 17.5.  The percentage for 2017 is 19.8.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played on at least one sports team (counting any teams run by their school or community groups,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47.0. The percentage for Male students is 51.0. The percentage for Female students is 43.1. The percentage for 9th grade students is 45.4. The percentage for 10th grade students is 47.7. The percentage for 11th grade students is 49.8. The percentage for 12th grade students is 44.9. The percentage for Asian students is 29.7. The percentage for Black students is 49.6. The percentage for Hispanic students is 42.5. The percentage for White students is 55.5.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Asian students. The prevalence for Hispanic students is higher than for Asian students. The prevalence for White students is higher than for Asian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1999-2017. This slide shows percentages from 1999 through 2017 for high school students who played on at least one sports team (counting any teams run by their school or community groups,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47.5.  The percentage for 2001 is 48.5.  The percentage for 2003 is 45.1.  The percentage for 2007 is 44.3.  The percentage for 2009 is 43.9.  The percentage for 2011 is 46.3.  The percentage for 2013 is 44.8.  The percentage for 2015 is 48.9.  The percentage for 2017 is 47.0.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had a concussion from playing a sport or being physically active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12.2. The percentage for Male students is 15.9. The percentage for Female students is 8.6. The percentage for 9th grade students is 10.4. The percentage for 10th grade students is 16.1. The percentage for 11th grade students is 9.9. The percentage for 12th grade students is 12.3. The percentage for Asian students is 9.0. The percentage for Black students is 13.8. The percentage for Hispanic students is 13.3. The percentage for White students is 7.5.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9th grade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were ever tested for human immunodeficiency virus (HIV) (not counting tests done if they donated blood).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37.2. The percentage for Male students is 38.6. The percentage for Female students is 36.0. The percentage for 9th grade students is 25.7. The percentage for 10th grade students is 44.2. The percentage for 11th grade students is 33.6. The percentage for 12th grade students is 48.4. The percentage for Asian students is 17.1. The percentage for Black students is 43.3. The percentage for Hispanic students is 37.4. The percentage for White students is 23.6.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12th grade students is higher than for 9th grade students. The prevalence for 12th grade students is higher than for 11th grade students. The prevalence for Black students is higher than for Asian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2013-2017. This slide shows percentages from 2013 through 2017 for high school students who were ever tested for human immunodeficiency virus (HIV) (not counting tests done if they donated blood).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43.0.  The percentage for 2015 is 35.1.  The percentage for 2017 is 37.2.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rarely or never wore a seat belt (when riding in a car driven by someone else).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52.1.  The percentage for 1995 is 44.5.  The percentage for 1997 is 45.1.  The percentage for 1999 is 36.4.  The percentage for 2001 is 34.5.  The percentage for 2003 is 33.7.  The percentage for 2007 is 24.8.  The percentage for 2009 is 24.8.  The percentage for 2011 is 25.8.  The percentage for 2013 is 25.0.  The percentage for 2015 is 21.7.  The percentage for 2017 is 22.1.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2017, decreased from 1991 to 2007, and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were in a physical fight on school property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13.6. The percentage for Male students is 14.7. The percentage for Female students is 12.2. The percentage for 9th grade students is 15.1. The percentage for 10th grade students is 14.3. The percentage for 11th grade students is 8.9. The percentage for 12th grade students is 15.1. The percentage for Asian students is 2.1. The percentage for Black students is 15.9. The percentage for Hispanic students is 16.9. The percentage for White students is 8.5.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Asian students. The prevalence for Hispanic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saw a dentist (for a check-up, exam, teeth cleaning, or other dental work,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68.1. The percentage for Male students is 65.9. The percentage for Female students is 70.3. The percentage for 9th grade students is 76.3. The percentage for 10th grade students is 68.0. The percentage for 11th grade students is 66.0. The percentage for 12th grade students is 57.9. The percentage for Asian students is 66.7. The percentage for Black students is 64.6. The percentage for Hispanic students is 72.7. The percentage for White students is 78.4.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12th grade students. The prevalence for 10th grade students is higher than for 12th grade students. The prevalence for White students is higher than for Asian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2015-2017. This slide shows percentages from 2015 through 2017 for high school students who saw a dentist (for a check-up, exam, teeth cleaning, or other dental work,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67.8.  The percentage for 2017 is 68.1.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never saw a dentist (for a check-up, exam, teeth cleaning, or other dental work).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 The percentage for Male students is 1.7. The percentage for Female students is 1.5. The percentage for 9th grade students is 0.8. The percentage for 10th grade students is 0.7. The percentage for 11th grade students is 2.1. The percentage for 12th grade students is 2.9. The percentage for Asian students is 1.2. The percentage for Black students is 1.8. The percentage for Hispanic students is 2.2. The percentage for White students is 0.5.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2015-2017. This slide shows percentages from 2015 through 2017 for high school students who never saw a dentist (for a check-up, exam, teeth cleaning, or other dental work).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2.1.  The percentage for 2017 is 1.6.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percentages of high school students who had ever been told by a doctor or nurse that they had asthma.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28.1. The percentage for Male students is 30.4. The percentage for Female students is 26.0. The percentage for 9th grade students is 28.2. The percentage for 10th grade students is 29.9. The percentage for 11th grade students is 22.4. The percentage for 12th grade students is 31.2. The percentage for Asian students is 12.6. The percentage for Black students is 30.1. The percentage for Hispanic students is 34.2. The percentage for White students is 21.5.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11th grade students. The prevalence for Black students is higher than for Asian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2007-2017. This slide shows percentages from 2007 through 2017 for high school students who had ever been told by a doctor or nurse that they had asthma.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26.5.  The percentage for 2009 is 29.4.  The percentage for 2011 is 29.1.  The percentage for 2013 is 31.3.  The percentage for 2015 is 28.5.  The percentage for 2017 is 28.1.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2013 and did not change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got 8 or more hours of sleep (on an average school night).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16.6. The percentage for Male students is 17.5. The percentage for Female students is 15.9. The percentage for 9th grade students is 22.2. The percentage for 10th grade students is 17.0. The percentage for 11th grade students is 10.6. The percentage for 12th grade students is 13.9. The percentage for Asian students is 20.1. The percentage for Black students is 15.6. The percentage for Hispanic students is 17.4. The percentage for White students is 17.4.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11th grade students. The prevalence for 9th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2013-2017. This slide shows percentages from 2013 through 2017 for high school students who got 8 or more hours of sleep (on an average school night).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19.4.  The percentage for 2015 is 19.7.  The percentage for 2017 is 16.6.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described their grades in school as mostly A's or B's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72.0. The percentage for Male students is 65.0. The percentage for Female students is 78.5. The percentage for 9th grade students is 73.6. The percentage for 10th grade students is 69.4. The percentage for 11th grade students is 70.3. The percentage for 12th grade students is 75.5. The percentage for Asian students is 86.3. The percentage for Black students is 66.8. The percentage for Hispanic students is 75.8. The percentage for White students is 80.1.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Asian students is higher than for Black students. The prevalence for Hispanic students is higher than for Black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2015-2017. This slide shows percentages from 2015 through 2017 for high school students who described their grades in school as mostly A's or B's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68.2.  The percentage for 2017 is 72.0.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1995-2017. This slide shows percentages from 1995 through 2017 for high school students who were in a physical fight on school property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1995 is 21.4.  The percentage for 1997 is 20.5.  The percentage for 1999 is 18.0.  The percentage for 2001 is 15.5.  The percentage for 2003 is 16.6.  The percentage for 2007 is 18.4.  The percentage for 2009 is 19.3.  The percentage for 2011 is 18.9.  The percentage for 2013 is 16.2.  The percentage for 2015 is 15.2.  The percentage for 2017 is 13.6.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did something to purposely hurt themselves without wanting to die (such as cutting or burning themselves on purpose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15.6. The percentage for Male students is 12.6. The percentage for Female students is 18.4. The percentage for 9th grade students is 12.7. The percentage for 10th grade students is 17.1. The percentage for 11th grade students is 17.2. The percentage for 12th grade students is 15.5. The percentage for Asian students is 10.8. The percentage for Black students is 15.0. The percentage for Hispanic students is 18.0. The percentage for White students is 15.1.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Hispanic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2009-2017. This slide shows percentages from 2009 through 2017 for high school students who did something to purposely hurt themselves without wanting to die (such as cutting or burning themselves on purpose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16.3.  The percentage for 2011 is 15.6.  The percentage for 2013 is 15.5.  The percentage for 2015 is 18.7.  The percentage for 2017 is 15.6.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percentages of high school students who think other people at school would describe them as equally feminine and masculine.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13.5. The percentage for Male students is 10.3. The percentage for Female students is 16.4. The percentage for 9th grade students is 14.4. The percentage for 10th grade students is 17.0. The percentage for 11th grade students is 10.8. The percentage for 12th grade students is 10.8. The percentage for Asian students is 17.0. The percentage for Black students is 13.3. The percentage for Hispanic students is 14.3. The percentage for White students is 12.4.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have ever been taught in school about where they could get sexual health services (such as birth control, condoms, or HIV or other sexually transmitted disease (STD) testing or treatment).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73.3. The percentage for Male students is 71.7. The percentage for Female students is 74.7. The percentage for 9th grade students is 62.2. The percentage for 10th grade students is 77.8. The percentage for 11th grade students is 75.9. The percentage for 12th grade students is 80.7. The percentage for Asian students is 57.5. The percentage for Black students is 78.7. The percentage for Hispanic students is 66.9. The percentage for White students is 72.2.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12th grade students is higher than for 9th grade students. The prevalence for Black students is higher than for Asian students. The prevalence for Black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percentages of high school students who have been taught about AIDS or HIV infection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80.0. The percentage for Male students is 80.0. The percentage for Female students is 80.1. The percentage for 9th grade students is 74.0. The percentage for 10th grade students is 85.0. The percentage for 11th grade students is 79.7. The percentage for 12th grade students is 82.6. The percentage for Asian students is 63.5. The percentage for Black students is 83.7. The percentage for Hispanic students is 80.6. The percentage for White students is 78.4.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Black students is higher than for Asian students. The prevalence for Hispanic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have been taught about AIDS or HIV infection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83.1.  The percentage for 1995 is 88.5.  The percentage for 1997 is 91.8.  The percentage for 1999 is 87.7.  The percentage for 2001 is 89.2.  The percentage for 2003 is 85.4.  The percentage for 2007 is 84.4.  The percentage for 2009 is 83.7.  The percentage for 2011 is 81.8.  The percentage for 2013 is 82.1.  The percentage for 2015 is 80.6.  The percentage for 2017 is 80.0.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2017, increased from 1991 to 1997, and decreased from 1997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usually slept in the home of a friend, family member, or other person because they had to leave their home or their parent or guardian cannot afford housing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4.3. The percentage for Male students is 6.0. The percentage for Female students is 2.7. The percentage for 9th grade students is 3.1. The percentage for 10th grade students is 5.7. The percentage for 11th grade students is 1.9. The percentage for 12th grade students is 7.1. The percentage for Asian students is 0.7. The percentage for Black students is 6.0. The percentage for Hispanic students is 3.0. The percentage for White students is 1.4.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11th grade students. The prevalence for 12th grade students is higher than for 11th grade students. The prevalence for Black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have ever slept away from their parents or guardians because they were kicked out, ran away, or were abandoned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9.3. The percentage for Male students is 10.6. The percentage for Female students is 7.9. The percentage for 9th grade students is 6.8. The percentage for 10th grade students is 9.9. The percentage for 11th grade students is 6.3. The percentage for 12th grade students is 13.8. The percentage for Asian students is 2.9. The percentage for Black students is 10.1. The percentage for Hispanic students is 12.5. The percentage for White students is 5.2.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11th grade students. The prevalence for Black students is higher than for Asian students. The prevalence for Hispanic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percentages of high school students who have ever considered themselves homeless.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9.4. The percentage for Male students is 10.1. The percentage for Female students is 8.6. The percentage for 9th grade students is 6.7. The percentage for 10th grade students is 10.6. The percentage for 11th grade students is 8.6. The percentage for 12th grade students is 12.7. The percentage for Asian students is 3.0. The percentage for Black students is 9.6. The percentage for Hispanic students is 13.6. The percentage for White students is 4.3.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Asian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most of the time or always went hungry because there was not enough food in their home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3.6. The percentage for Male students is 4.5. The percentage for Female students is 2.7. The percentage for 9th grade students is 2.6. The percentage for 10th grade students is 3.4. The percentage for 11th grade students is 1.8. The percentage for 12th grade students is 6.5. The percentage for Asian students is 1.5. The percentage for Black students is 4.2. The percentage for Hispanic students is 3.4. The percentage for White students is 1.6.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were ever physically forced to have sexual intercourse (when they did not want to).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8.3. The percentage for Male students is 6.7. The percentage for Female students is 9.8. The percentage for 9th grade students is 6.5. The percentage for 10th grade students is 9.1. The percentage for 11th grade students is 7.9. The percentage for 12th grade students is 9.7. The percentage for Asian students is 5.3. The percentage for Black students is 8.0. The percentage for Hispanic students is 9.8. The percentage for White students is 5.4.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2015-2017. This slide shows percentages from 2015 through 2017 for high school students who most of the time or always went hungry because there was not enough food in their home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5.2.  The percentage for 2017 is 3.6.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percentages of high school students who most of the time or always feel safe and secure in their neighborhood.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66.8. The percentage for Male students is 63.8. The percentage for Female students is 69.8. The percentage for 9th grade students is 69.7. The percentage for 10th grade students is 69.1. The percentage for 11th grade students is 67.7. The percentage for 12th grade students is 60.2. The percentage for Asian students is 72.2. The percentage for Black students is 65.8. The percentage for Hispanic students is 63.9. The percentage for White students is 75.5.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2015-2017. This slide shows percentages from 2015 through 2017 for high school students who most of the time or always feel safe and secure in their neighborhood.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64.2.  The percentage for 2017 is 66.8.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had received a text or an e-mail with a revealing or sexual photo of someone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29.5. The percentage for Male students is 33.3. The percentage for Female students is 26.1. The percentage for 9th grade students is 23.8. The percentage for 10th grade students is 32.7. The percentage for 11th grade students is 32.9. The percentage for 12th grade students is 29.6. The percentage for Asian students is 12.8. The percentage for Black students is 32.5. The percentage for Hispanic students is 28.7. The percentage for White students is 27.4.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Asian students. The prevalence for Hispanic students is higher than for Asian students. The prevalence for White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2015-2017. This slide shows percentages from 2015 through 2017 for high school students who had received a text or an e-mail with a revealing or sexual photo of someone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34.7.  The percentage for 2017 is 29.5.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2001-2017. This slide shows percentages from 2001 through 2017 for high school students who were ever physically forced to have sexual intercourse (when they did not want to).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2001 is 10.7.  The percentage for 2003 is 12.4.  The percentage for 2007 is 10.0.  The percentage for 2009 is 12.0.  The percentage for 2011 is 10.7.  The percentage for 2013 is 8.7.  The percentage for 2015 is 8.0.  The percentage for 2017 is 8.3.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experienced sexual violence (being forced by anyone to do sexual things [counting such things as kissing, touching, or being physically forced to have sexual intercourse] that they did not want to,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9.2. The percentage for Male students is 8.2. The percentage for Female students is 10.1. The percentage for 9th grade students is 5.4. The percentage for 10th grade students is 10.1. The percentage for 11th grade students is 11.6. The percentage for 12th grade students is 10.1. The percentage for Asian students is 4.6. The percentage for Black students is 9.2. The percentage for Hispanic students is 12.1. The percentage for White students is 6.8.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Hispanic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experienced sexual dating violence (being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3.5. The percentage for Male students is 2.3. The percentage for Female students is 4.7. The percentage for 9th grade students is 1.8. The percentage for 10th grade students is 4.6. The percentage for 11th grade students is 3.6. The percentage for 12th grade students is 4.1. The percentage for Black students is 3.3. The percentage for Hispanic students is 3.8.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2015-2017. This slide shows percentages from 2015 through 2017 for high school students who experienced sexual dating violence (being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10.6.  The percentage for 2017 is 3.5.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9.1. The percentage for Male students is 5.1. The percentage for Female students is 13.2. The percentage for 9th grade students is 6.5. The percentage for 10th grade students is 10.4. The percentage for 11th grade students is 10.2. The percentage for 12th grade students is 9.2. The percentage for Black students is 10.4. The percentage for Hispanic students is 10.5.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2015-2017. This slide shows percentages from 2015 through 2017 for high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10.8.  The percentage for 2017 is 9.1.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were bullied on school property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11.7. The percentage for Male students is 10.4. The percentage for Female students is 13.0. The percentage for 9th grade students is 14.3. The percentage for 10th grade students is 12.0. The percentage for 11th grade students is 11.2. The percentage for 12th grade students is 8.7. The percentage for Asian students is 14.8. The percentage for Black students is 11.0. The percentage for Hispanic students is 11.6. The percentage for White students is 13.7.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rode with a driver who had been drinking alcohol (in a car or other vehicle,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16.3. The percentage for Male students is 17.0. The percentage for Female students is 15.6. The percentage for 9th grade students is 14.5. The percentage for 10th grade students is 18.0. The percentage for 11th grade students is 15.5. The percentage for 12th grade students is 17.5. The percentage for Asian students is 13.0. The percentage for Black students is 15.6. The percentage for Hispanic students is 20.7. The percentage for White students is 13.7.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2009-2017. This slide shows percentages from 2009 through 2017 for high school students who were bullied on school property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13.0.  The percentage for 2011 is 13.8.  The percentage for 2013 is 13.3.  The percentage for 2015 is 13.9.  The percentage for 2017 is 11.7.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were electronically bullied (counting being bullied through texting, Instagram, Facebook, or other social media,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10.3. The percentage for Male students is 7.6. The percentage for Female students is 13.0. The percentage for 9th grade students is 10.5. The percentage for 10th grade students is 9.9. The percentage for 11th grade students is 10.6. The percentage for 12th grade students is 9.2. The percentage for Asian students is 6.8. The percentage for Black students is 8.4. The percentage for Hispanic students is 11.3. The percentage for White students is 18.1.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White students is higher than for Asian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2011-2017. This slide shows percentages from 2011 through 2017 for high school students who were electronically bullied (counting being bullied through texting, Instagram, Facebook, or other social media,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9.5.  The percentage for 2013 is 8.1.  The percentage for 2015 is 9.6.  The percentage for 2017 is 10.3.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31.4. The percentage for Male students is 23.6. The percentage for Female students is 39.0. The percentage for 9th grade students is 28.0. The percentage for 10th grade students is 29.8. The percentage for 11th grade students is 40.3. The percentage for 12th grade students is 29.0. The percentage for Asian students is 19.7. The percentage for Black students is 29.6. The percentage for Hispanic students is 41.3. The percentage for White students is 31.9.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11th grade students is higher than for 9th grade students. The prevalence for 11th grade students is higher than for 10th grade students. The prevalence for 11th grade students is higher than for 12th grade students. The prevalence for Black students is higher than for Asian students. The prevalence for Hispanic students is higher than for Asian students. The prevalence for Hispanic students is higher than for Black students. The prevalence for Hispanic students is higher than for White students. The prevalence for White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1999-2017. This slide shows percentages from 1999 through 2017 for high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29.7.  The percentage for 2001 is 32.2.  The percentage for 2003 is 33.9.  The percentage for 2007 is 31.4.  The percentage for 2009 is 33.8.  The percentage for 2011 is 31.5.  The percentage for 2013 is 29.6.  The percentage for 2015 is 32.4.  The percentage for 2017 is 31.4.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seriously considered attempting suicide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13.8. The percentage for Male students is 10.4. The percentage for Female students is 17.2. The percentage for 9th grade students is 14.7. The percentage for 10th grade students is 15.0. The percentage for 11th grade students is 16.2. The percentage for 12th grade students is 8.9. The percentage for Asian students is 9.9. The percentage for Black students is 13.9. The percentage for Hispanic students is 15.5. The percentage for White students is 14.3.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10th grade students is higher than for 12th grade students. The prevalence for 11th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seriously considered attempting suicide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26.1.  The percentage for 1995 is 21.4.  The percentage for 1997 is 20.4.  The percentage for 1999 is 17.1.  The percentage for 2001 is 16.6.  The percentage for 2003 is 14.0.  The percentage for 2007 is 15.0.  The percentage for 2009 is 14.2.  The percentage for 2011 is 14.1.  The percentage for 2013 is 13.0.  The percentage for 2015 is 14.0.  The percentage for 2017 is 13.8.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2017, decreased from 1991 to 2003, and did not change from 2003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made a plan about how they would attempt suicide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13.0. The percentage for Male students is 9.5. The percentage for Female students is 16.2. The percentage for 9th grade students is 15.1. The percentage for 10th grade students is 14.8. The percentage for 11th grade students is 12.4. The percentage for 12th grade students is 8.2. The percentage for Asian students is 5.2. The percentage for Black students is 13.7. The percentage for Hispanic students is 15.8. The percentage for White students is 11.3.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12th grade students. The prevalence for 10th grade students is higher than for 12th grade students. The prevalence for Black students is higher than for Asian students. The prevalence for Hispanic students is higher than for Asian students. The prevalence for White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made a plan about how they would attempt suicide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15.5.  The percentage for 1995 is 15.3.  The percentage for 1997 is 15.7.  The percentage for 1999 is 15.0.  The percentage for 2001 is 15.3.  The percentage for 2003 is 12.4.  The percentage for 2007 is 13.9.  The percentage for 2009 is 11.8.  The percentage for 2011 is 10.9.  The percentage for 2013 is 11.7.  The percentage for 2015 is 12.8.  The percentage for 2017 is 13.0.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attempted suicide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9.3. The percentage for Male students is 8.9. The percentage for Female students is 9.6. The percentage for 9th grade students is 10.8. The percentage for 10th grade students is 9.1. The percentage for 11th grade students is 9.6. The percentage for 12th grade students is 6.3. The percentage for Asian students is 3.2. The percentage for Black students is 10.6. The percentage for Hispanic students is 11.6. The percentage for White students is 6.9.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Asian students. The prevalence for Hispanic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rode with a driver who had been drinking alcohol (in a car or other vehicle,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32.1.  The percentage for 1995 is 29.6.  The percentage for 1997 is 28.1.  The percentage for 1999 is 27.2.  The percentage for 2001 is 23.3.  The percentage for 2003 is 23.5.  The percentage for 2007 is 22.4.  The percentage for 2009 is 25.9.  The percentage for 2011 is 22.2.  The percentage for 2013 is 22.1.  The percentage for 2015 is 20.8.  The percentage for 2017 is 16.3.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attempted suicide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8.1.  The percentage for 1995 is 11.7.  The percentage for 1997 is 10.5.  The percentage for 1999 is 7.5.  The percentage for 2001 is 12.0.  The percentage for 2003 is 12.3.  The percentage for 2007 is 12.5.  The percentage for 2009 is 12.0.  The percentage for 2011 is 11.2.  The percentage for 2013 is 10.0.  The percentage for 2015 is 11.0.  The percentage for 2017 is 9.3.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1991 to 2003 and did not change from 2003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had a suicide attempt that resulted in an injury, poisoning, or overdose that had to be treated by a doctor or nurse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3.2. The percentage for Male students is 3.0. The percentage for Female students is 3.4. The percentage for 9th grade students is 1.5. The percentage for 10th grade students is 3.5. The percentage for 11th grade students is 3.8. The percentage for 12th grade students is 4.5. The percentage for Asian students is 1.5. The percentage for Black students is 3.8. The percentage for Hispanic students is 4.1. The percentage for White students is 0.2.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had a suicide attempt that resulted in an injury, poisoning, or overdose that had to be treated by a doctor or nurse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2.5.  The percentage for 1995 is 3.8.  The percentage for 1997 is 3.4.  The percentage for 1999 is 4.3.  The percentage for 2001 is 3.1.  The percentage for 2003 is 3.1.  The percentage for 2007 is 4.2.  The percentage for 2009 is 4.5.  The percentage for 2011 is 3.6.  The percentage for 2013 is 3.2.  The percentage for 2015 is 3.6.  The percentage for 2017 is 3.2.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ever tried cigarette smoking (even one or two puffs).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19.4. The percentage for Male students is 23.5. The percentage for Female students is 15.6. The percentage for 9th grade students is 11.0. The percentage for 10th grade students is 20.4. The percentage for 11th grade students is 23.5. The percentage for 12th grade students is 26.2. The percentage for Asian students is 10.5. The percentage for Black students is 18.2. The percentage for Hispanic students is 21.8. The percentage for White students is 28.1.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9th grade students. The prevalence for 11th grade students is higher than for 9th grade students. The prevalence for 12th grade students is higher than for 9th grade students. The prevalence for Black students is higher than for Asian students. The prevalence for Hispanic students is higher than for Asian students. The prevalence for White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ever tried cigarette smoking (even one or two puffs).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76.4.  The percentage for 1995 is 68.9.  The percentage for 1997 is 70.7.  The percentage for 1999 is 67.9.  The percentage for 2001 is 62.6.  The percentage for 2003 is 59.7.  The percentage for 2007 is 50.8.  The percentage for 2009 is 49.9.  The percentage for 2011 is 44.6.  The percentage for 2013 is 41.9.  The percentage for 2015 is 33.1.  The percentage for 2017 is 19.4.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2017, decreased from 1991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first tried cigarette smoking before age 13 years (even one or two puffs).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8.9. The percentage for Male students is 10.8. The percentage for Female students is 7.1. The percentage for 9th grade students is 5.3. The percentage for 10th grade students is 9.5. The percentage for 11th grade students is 10.4. The percentage for 12th grade students is 11.5. The percentage for Asian students is 6.0. The percentage for Black students is 9.6. The percentage for Hispanic students is 9.6. The percentage for White students is 7.8.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currently smoked cigarettes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3.5. The percentage for Male students is 4.1. The percentage for Female students is 2.9. The percentage for 9th grade students is 1.5. The percentage for 10th grade students is 2.4. The percentage for 11th grade students is 5.3. The percentage for 12th grade students is 5.9. The percentage for Asian students is 0.7. The percentage for Black students is 3.3. The percentage for Hispanic students is 3.9. The percentage for White students is 7.0.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Hispanic students is higher than for Asian students. The prevalence for White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currently smoked cigarettes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19.5.  The percentage for 1995 is 26.4.  The percentage for 1997 is 28.5.  The percentage for 1999 is 23.0.  The percentage for 2001 is 15.8.  The percentage for 2003 is 13.9.  The percentage for 2007 is 10.7.  The percentage for 2009 is 10.8.  The percentage for 2011 is 9.6.  The percentage for 2013 is 7.5.  The percentage for 2015 is 7.2.  The percentage for 2017 is 3.5.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2017, increased from 1991 to 1997, and decreased from 1997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currently smoked cigarettes frequently  (on 20 or more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0.5. The percentage for Male students is 0.5. The percentage for Female students is 0.6. The percentage for 9th grade students is 0.2. The percentage for 10th grade students is 0.4. The percentage for 11th grade students is 0.9. The percentage for 12th grade students is 0.7. The percentage for Asian students is 0.0. The percentage for Black students is 0.4. The percentage for Hispanic students is 0.6. The percentage for White students is 1.4.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currently smoked cigarettes frequently  (on 20 or more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9.6.  The percentage for 1995 is 12.8.  The percentage for 1997 is 13.7.  The percentage for 1999 is 10.3.  The percentage for 2001 is 6.4.  The percentage for 2003 is 5.9.  The percentage for 2007 is 3.9.  The percentage for 2009 is 3.6.  The percentage for 2011 is 3.3.  The percentage for 2013 is 2.6.  The percentage for 2015 is 2.0.  The percentage for 2017 is 0.5.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2017, increased from 1991 to 1997, and decreased from 1997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drove a car or other vehicle when they had been drinking alcohol (one or more times during the 30 days before the survey, among students who had driven a car or other vehicle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 The percentage for Male students is 2.6. The percentage for Female students is 1.9. The percentage for 10th grade students is 0.9. The percentage for 11th grade students is 2.4. The percentage for 12th grade students is 3.2. The percentage for Black students is 1.3. The percentage for Hispanic students is 3.1.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currently smoked cigarettes daily (on all 30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0.5. The percentage for Male students is 0.3. The percentage for Female students is 0.6. The percentage for 9th grade students is 0.2. The percentage for 10th grade students is 0.4. The percentage for 11th grade students is 0.7. The percentage for 12th grade students is 0.7. The percentage for Asian students is 0.0. The percentage for Black students is 0.3. The percentage for Hispanic students is 0.6. The percentage for White students is 1.4.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currently smoked cigarettes daily (on all 30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7.4.  The percentage for 1995 is 10.8.  The percentage for 1997 is 11.4.  The percentage for 1999 is 7.7.  The percentage for 2001 is 5.2.  The percentage for 2003 is 4.9.  The percentage for 2007 is 2.9.  The percentage for 2009 is 2.7.  The percentage for 2011 is 2.9.  The percentage for 2013 is 1.9.  The percentage for 2015 is 1.3.  The percentage for 2017 is 0.5.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2017, increased from 1991 to 1997, and decreased from 1997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smoked more than 10 cigarettes per day (on the days they smoked during the 30 days before the survey, among students who currently smoked cigarettes).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ever used an electronic vapor product (including e-cigarettes, e-cigars, e-pipes, vape pipes, vaping pens, e-hookahs, and hookah pens [such as blu, NJOY, Vuse, MarkTen, Logic, Vapin Plus, eGo, and Halo]).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34.5. The percentage for Male students is 33.4. The percentage for Female students is 35.5. The percentage for 9th grade students is 28.1. The percentage for 10th grade students is 32.3. The percentage for 11th grade students is 38.6. The percentage for 12th grade students is 40.8. The percentage for Asian students is 14.0. The percentage for Black students is 30.8. The percentage for Hispanic students is 46.4. The percentage for White students is 49.6.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12th grade students is higher than for 9th grade students. The prevalence for Black students is higher than for Asian students. The prevalence for Hispanic students is higher than for Asian students. The prevalence for Hispanic students is higher than for Black students. The prevalence for White students is higher than for Asian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2015-2017. This slide shows percentages from 2015 through 2017 for high school students who ever used an electronic vapor product (including e-cigarettes, e-cigars, e-pipes, vape pipes, vaping pens, e-hookahs, and hookah pens [such as blu, NJOY, Vuse, MarkTen, Logic, Vapin Plus, eGo, and Halo]).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39.3.  The percentage for 2017 is 34.5.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currently used an electronic vapor product (including e-cigarettes, e-cigars, e-pipes, vape pipes, vaping pens, e-hookahs, and hookah pens [such as blu, NJOY, Vuse, MarkTen, Logic, Vapin Plus, eGo, and Halo],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5.0. The percentage for Male students is 4.6. The percentage for Female students is 5.4. The percentage for 9th grade students is 2.1. The percentage for 10th grade students is 6.4. The percentage for 11th grade students is 5.4. The percentage for 12th grade students is 7.1. The percentage for Asian students is 1.1. The percentage for Black students is 5.1. The percentage for Hispanic students is 6.9. The percentage for White students is 5.6.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9th grade students. The prevalence for Black students is higher than for Asian students. The prevalence for Hispanic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2015-2017. This slide shows percentages from 2015 through 2017 for high school students who currently used an electronic vapor product (including e-cigarettes, e-cigars, e-pipes, vape pipes, vaping pens, e-hookahs, and hookah pens [such as blu, NJOY, Vuse, MarkTen, Logic, Vapin Plus, eGo, and Halo],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17.4.  The percentage for 2017 is 5.0.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usually got their own electronic vapor products by buying them in a store (such as a convenience store, supermarket, discount store, gas station, or vape store, during the 30 days before the survey, among students who currently used electronic vapor products and who were aged &lt;18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currently used smokeless tobacco (chewing tobacco, snuff, dip, snus, or dissolvable tobacco products [such as Redman, Levi Garrett, Beechnut, Skoal, Skoal Bandits, Copenhagen, Camel Snus, Marlboro Snus, General Snus, Ariva, Stonewall, or Camel Orbs], not counting any electronic vapor products,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 The percentage for Male students is 3.7. The percentage for Female students is 0.9. The percentage for 9th grade students is 1.3. The percentage for 10th grade students is 2.4. The percentage for 11th grade students is 2.1. The percentage for 12th grade students is 2.9. The percentage for Asian students is 0.3. The percentage for Black students is 2.9. The percentage for Hispanic students is 2.3. The percentage for White students is 0.1.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Asian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currently smoked cigars (cigars, cigarillos, or little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4.7. The percentage for Male students is 6.2. The percentage for Female students is 3.1. The percentage for 9th grade students is 3.0. The percentage for 10th grade students is 4.7. The percentage for 11th grade students is 3.4. The percentage for 12th grade students is 8.1. The percentage for Asian students is 0.4. The percentage for Black students is 5.5. The percentage for Hispanic students is 4.6. The percentage for White students is 3.3.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Asian students. The prevalence for Hispanic students is higher than for Asian students. The prevalence for White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2013-2017. This slide shows percentages from 2013 through 2017 for high school students who drove a car or other vehicle when they had been drinking alcohol (one or more times during the 30 days before the survey, among students who had driven a car or other vehicle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7.1.  The percentage for 2015 is 5.7.  The percentage for 2017 is 2.3.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1999-2017. This slide shows percentages from 1999 through 2017 for high school students who currently smoked cigars (cigars, cigarillos, or little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9.5.  The percentage for 2001 is 7.3.  The percentage for 2003 is 5.2.  The percentage for 2007 is 6.8.  The percentage for 2009 is 6.6.  The percentage for 2011 is 6.0.  The percentage for 2013 is 8.6.  The percentage for 2015 is 10.5.  The percentage for 2017 is 4.7.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currently smoked cigarettes or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6.5. The percentage for Male students is 8.4. The percentage for Female students is 4.7. The percentage for 9th grade students is 3.8. The percentage for 10th grade students is 5.7. The percentage for 11th grade students is 6.6. The percentage for 12th grade students is 11.1. The percentage for Asian students is 0.8. The percentage for Black students is 7.1. The percentage for Hispanic students is 5.9. The percentage for White students is 8.6.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12th grade students is higher than for 10th grade students. The prevalence for Black students is higher than for Asian students. The prevalence for Hispanic students is higher than for Asian students. The prevalence for White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1999-2017. This slide shows percentages from 1999 through 2017 for high school students who currently smoked cigarettes or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26.1.  The percentage for 2001 is 19.8.  The percentage for 2003 is 16.7.  The percentage for 2007 is 15.6.  The percentage for 2009 is 15.2.  The percentage for 2011 is 13.4.  The percentage for 2013 is 13.4.  The percentage for 2015 is 14.3.  The percentage for 2017 is 6.5.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currently smoked cigarettes or cigars or used smokeless tobacco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7.1. The percentage for Male students is 9.0. The percentage for Female students is 5.2. The percentage for 9th grade students is 4.0. The percentage for 10th grade students is 6.4. The percentage for 11th grade students is 7.4. The percentage for 12th grade students is 11.2. The percentage for Asian students is 0.8. The percentage for Black students is 7.8. The percentage for Hispanic students is 6.2. The percentage for White students is 8.6.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Asian students. The prevalence for Hispanic students is higher than for Asian students. The prevalence for White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currently smoked cigarettes or cigars or used smokeless tobacco or electronic vapor products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10.2. The percentage for Male students is 11.6. The percentage for Female students is 8.9. The percentage for 9th grade students is 5.4. The percentage for 10th grade students is 10.8. The percentage for 11th grade students is 10.5. The percentage for 12th grade students is 15.0. The percentage for Asian students is 1.2. The percentage for Black students is 10.8. The percentage for Hispanic students is 10.1. The percentage for White students is 14.0.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9th grade students. The prevalence for Black students is higher than for Asian students. The prevalence for Hispanic students is higher than for Asian students. The prevalence for White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tried to quit using all tobacco products (including cigarettes, cigars, smokeless tobacco, shisha or hookah tobacco, and electronic vapor products, ever during the 12 months before the survey, among students who used any tobacco products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37.3. The percentage for Male students is 40.0. The percentage for Female students is 34.3.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ever drank alcohol  (at least one drink of alcohol, on at least 1 day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53.0. The percentage for Male students is 47.2. The percentage for Female students is 58.2. The percentage for 9th grade students is 40.4. The percentage for 10th grade students is 51.3. The percentage for 11th grade students is 56.0. The percentage for 12th grade students is 69.5. The percentage for Asian students is 30.5. The percentage for Black students is 51.6. The percentage for Hispanic students is 64.6. The percentage for White students is 61.8.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The prevalence for Black students is higher than for Asian students. The prevalence for Hispanic students is higher than for Asian students. The prevalence for Hispanic students is higher than for Black students. The prevalence for White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ever drank alcohol  (at least one drink of alcohol, on at least 1 day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76.7.  The percentage for 1995 is 68.8.  The percentage for 1997 is 70.6.  The percentage for 1999 is 69.1.  The percentage for 2001 is 70.3.  The percentage for 2003 is 69.0.  The percentage for 2007 is 66.1.  The percentage for 2009 is 67.2.  The percentage for 2011 is 64.3.  The percentage for 2013 is 64.6.  The percentage for 2015 is 60.0.  The percentage for 2017 is 53.0.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had their first drink of alcohol before age 13 years (other than a few sips).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13.8. The percentage for Male students is 13.3. The percentage for Female students is 14.2. The percentage for 9th grade students is 16.2. The percentage for 10th grade students is 13.9. The percentage for 11th grade students is 8.5. The percentage for 12th grade students is 15.0. The percentage for Asian students is 4.7. The percentage for Black students is 14.6. The percentage for Hispanic students is 18.6. The percentage for White students is 12.1.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11th grade students. The prevalence for 10th grade students is higher than for 11th grade students. The prevalence for Black students is higher than for Asian students. The prevalence for Hispanic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had their first drink of alcohol before age 13 years (other than a few sips).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37.0.  The percentage for 1995 is 30.9.  The percentage for 1997 is 32.3.  The percentage for 1999 is 32.7.  The percentage for 2001 is 32.4.  The percentage for 2003 is 26.1.  The percentage for 2007 is 21.3.  The percentage for 2009 is 24.4.  The percentage for 2011 is 21.1.  The percentage for 2013 is 18.6.  The percentage for 2015 is 17.6.  The percentage for 2017 is 13.8.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2017, decreased from 1991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24.6. The percentage for Male students is 30.6. The percentage for Female students is 16.3. The percentage for 10th grade students is 17.5. The percentage for 11th grade students is 25.9. The percentage for 12th grade students is 38.8. The percentage for Black students is 20.7. The percentage for Hispanic students is 22.3.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currently drank alcohol (at least one drink of alcohol,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20.4. The percentage for Male students is 14.7. The percentage for Female students is 26.0. The percentage for 9th grade students is 11.5. The percentage for 10th grade students is 17.9. The percentage for 11th grade students is 23.0. The percentage for 12th grade students is 34.6. The percentage for Asian students is 8.5. The percentage for Black students is 17.7. The percentage for Hispanic students is 25.4. The percentage for White students is 35.9.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Asian students. The prevalence for Hispanic students is higher than for Asian students. The prevalence for Hispanic students is higher than for Black students. The prevalence for White students is higher than for Asian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currently drank alcohol (at least one drink of alcohol,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44.1.  The percentage for 1995 is 36.7.  The percentage for 1997 is 36.3.  The percentage for 1999 is 33.0.  The percentage for 2001 is 31.6.  The percentage for 2003 is 29.8.  The percentage for 2007 is 31.7.  The percentage for 2009 is 32.1.  The percentage for 2011 is 31.6.  The percentage for 2013 is 33.1.  The percentage for 2015 is 26.6.  The percentage for 2017 is 20.4.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usually got the alcohol they drank by someone giving it to them (during the 30 days before the survey, among students who currently drank alcohol).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39.8. The percentage for Male students is 28.7. The percentage for Female students is 45.8. The percentage for Black students is 39.4.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2007-2017. This slide shows percentages from 2007 through 2017 for high school students who usually got the alcohol they drank by someone giving it to them (during the 30 days before the survey, among students who currently drank alcohol).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38.5.  The percentage for 2009 is 37.1.  The percentage for 2011 is 30.5.  The percentage for 2013 is 37.3.  The percentage for 2015 is 40.7.  The percentage for 2017 is 39.8.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currently were binge drinking (had four or more drinks of alcohol in a row for female students or five or more drinks of alcohol in a row for male students, within a couple of hours,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6.9. The percentage for Male students is 4.9. The percentage for Female students is 9.0. The percentage for 9th grade students is 4.0. The percentage for 10th grade students is 6.3. The percentage for 11th grade students is 10.7. The percentage for 12th grade students is 8.4. The percentage for Asian students is 1.6. The percentage for Black students is 5.7. The percentage for Hispanic students is 8.9. The percentage for White students is 16.4.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11th grade students is higher than for 9th grade students. The prevalence for 11th grade students is higher than for 10th grade students. The prevalence for Black students is higher than for Asian students. The prevalence for Hispanic students is higher than for Asian students. The prevalence for White students is higher than for Asian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reported that the largest number of drinks they had in a row was 10 or more (within a couple of hours,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 The percentage for Male students is 2.2. The percentage for Female students is 1.5. The percentage for 9th grade students is 0.7. The percentage for 10th grade students is 2.0. The percentage for 11th grade students is 3.9. The percentage for 12th grade students is 1.4. The percentage for Asian students is 0.5. The percentage for Black students is 0.8. The percentage for Hispanic students is 3.6. The percentage for White students is 5.1.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ever used marijuana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34.2. The percentage for Male students is 32.4. The percentage for Female students is 35.9. The percentage for 9th grade students is 26.8. The percentage for 10th grade students is 29.3. The percentage for 11th grade students is 35.7. The percentage for 12th grade students is 48.7. The percentage for Asian students is 8.0. The percentage for Black students is 38.4. The percentage for Hispanic students is 37.1. The percentage for White students is 38.5.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9th grade students. The prevalence for 12th grade students is higher than for 10th grade students. The prevalence for Black students is higher than for Asian students. The prevalence for Hispanic students is higher than for Asian students. The prevalence for White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ever used marijuana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37.3.  The percentage for 1995 is 45.2.  The percentage for 1997 is 46.5.  The percentage for 1999 is 39.8.  The percentage for 2001 is 42.7.  The percentage for 2003 is 42.9.  The percentage for 2007 is 38.2.  The percentage for 2009 is 38.1.  The percentage for 2011 is 38.2.  The percentage for 2013 is 44.6.  The percentage for 2015 is 40.6.  The percentage for 2017 is 34.2.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percentages of high school students who tried marijuana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5.7. The percentage for Male students is 6.1. The percentage for Female students is 5.2. The percentage for 9th grade students is 5.5. The percentage for 10th grade students is 6.7. The percentage for 11th grade students is 5.6. The percentage for 12th grade students is 4.1. The percentage for Asian students is 1.0. The percentage for Black students is 6.1. The percentage for Hispanic students is 8.2. The percentage for White students is 2.4.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Asian students. The prevalence for Black students is higher than for White students. The prevalence for Hispanic students is higher than for Asian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tried marijuana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12.9.  The percentage for 1995 is 9.7.  The percentage for 1997 is 10.4.  The percentage for 1999 is 12.7.  The percentage for 2001 is 10.6.  The percentage for 2003 is 10.1.  The percentage for 2007 is 10.0.  The percentage for 2009 is 11.5.  The percentage for 2011 is 7.9.  The percentage for 2013 is 8.0.  The percentage for 2015 is 8.8.  The percentage for 2017 is 5.7.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2015-2017. This slide shows percentages from 2015 through 2017 for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21.8.  The percentage for 2017 is 24.6.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currently used marijuana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17.9. The percentage for Male students is 14.0. The percentage for Female students is 21.6. The percentage for 9th grade students is 14.5. The percentage for 10th grade students is 16.3. The percentage for 11th grade students is 16.0. The percentage for 12th grade students is 26.6. The percentage for Asian students is 2.8. The percentage for Black students is 20.7. The percentage for Hispanic students is 20.6. The percentage for White students is 18.8.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12th grade students is higher than for 9th grade students. The prevalence for 12th grade students is higher than for 10th grade students. The prevalence for 12th grade students is higher than for 11th grade students. The prevalence for Black students is higher than for Asian students. The prevalence for Hispanic students is higher than for Asian students. The prevalence for White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currently used marijuana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16.2.  The percentage for 1995 is 25.4.  The percentage for 1997 is 24.3.  The percentage for 1999 is 21.4.  The percentage for 2001 is 21.4.  The percentage for 2003 is 23.9.  The percentage for 2007 is 18.8.  The percentage for 2009 is 19.0.  The percentage for 2011 is 21.3.  The percentage for 2013 is 25.1.  The percentage for 2015 is 21.6.  The percentage for 2017 is 17.9.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ever used cocaine  (any form of cocaine, including powder, crack, or freebase,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 The percentage for Male students is 3.4. The percentage for Female students is 1.1. The percentage for 9th grade students is 1.4. The percentage for 10th grade students is 2.3. The percentage for 11th grade students is 1.9. The percentage for 12th grade students is 3.7. The percentage for Asian students is 0.2. The percentage for Black students is 2.1. The percentage for Hispanic students is 3.4. The percentage for White students is 3.3.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Asian students. The prevalence for Hispanic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ever used cocaine  (any form of cocaine, including powder, crack, or freebase,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5.2.  The percentage for 1995 is 3.4.  The percentage for 1997 is 3.2.  The percentage for 1999 is 4.3.  The percentage for 2001 is 2.6.  The percentage for 2003 is 2.9.  The percentage for 2007 is 2.6.  The percentage for 2009 is 4.1.  The percentage for 2011 is 3.2.  The percentage for 2013 is 3.1.  The percentage for 2015 is 4.6.  The percentage for 2017 is 2.3.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ever used inhalants (sniffed glue, breathed the contents of aerosol spray cans, or inhaled any paints or sprays to get high,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8.0. The percentage for Male students is 9.7. The percentage for Female students is 6.1. The percentage for 9th grade students is 7.2. The percentage for 10th grade students is 9.8. The percentage for 11th grade students is 6.4. The percentage for 12th grade students is 8.0. The percentage for Asian students is 1.8. The percentage for Black students is 10.1. The percentage for Hispanic students is 4.5. The percentage for White students is 5.8.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Asian students. The prevalence for Black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2009-2017. This slide shows percentages from 2009 through 2017 for high school students who ever used inhalants (sniffed glue, breathed the contents of aerosol spray cans, or inhaled any paints or sprays to get high,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8.9.  The percentage for 2011 is 8.5.  The percentage for 2013 is 6.7.  The percentage for 2015 is 7.5.  The percentage for 2017 is 8.0.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ever used heroin  (also called "smack," "junk," or "China White,"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3.2. The percentage for Male students is 5.6. The percentage for Female students is 0.7. The percentage for 9th grade students is 1.3. The percentage for 10th grade students is 5.8. The percentage for 11th grade students is 0.2. The percentage for 12th grade students is 5.1. The percentage for Asian students is 0.5. The percentage for Black students is 4.0. The percentage for Hispanic students is 2.3. The percentage for White students is 0.8.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1999-2017. This slide shows percentages from 1999 through 2017 for high school students who ever used heroin  (also called "smack," "junk," or "China White,"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2.4.  The percentage for 2001 is 2.6.  The percentage for 2003 is 1.4.  The percentage for 2007 is 2.2.  The percentage for 2009 is 3.3.  The percentage for 2011 is 2.8.  The percentage for 2013 is 1.8.  The percentage for 2015 is 3.3.  The percentage for 2017 is 3.2.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ever used methamphetamines  (also called "speed," "crystal," "crank," or "ice,"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 The percentage for Male students is 4.5. The percentage for Female students is 0.3. The percentage for 9th grade students is 1.9. The percentage for 10th grade students is 3.0. The percentage for 11th grade students is 0.4. The percentage for 12th grade students is 4.2. The percentage for Asian students is 0.2. The percentage for Black students is 2.8. The percentage for Hispanic students is 1.8. The percentage for White students is 2.1.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11th grade students. The prevalence for 12th grade students is higher than for 11th grade students. The prevalence for Black students is higher than for Asian students. The prevalence for Hispanic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1999-2017. This slide shows percentages from 1999 through 2017 for high school students who ever used methamphetamines  (also called "speed," "crystal," "crank," or "ice,"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1999 is 5.1.  The percentage for 2001 is 4.6.  The percentage for 2003 is 2.0.  The percentage for 2007 is 2.2.  The percentage for 2009 is 4.0.  The percentage for 2011 is 2.8.  The percentage for 2013 is 2.8.  The percentage for 2015 is 3.8.  The percentage for 2017 is 2.4.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carried a weapon (such as a gun, knife, or club,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10.1. The percentage for Male students is 13.7. The percentage for Female students is 6.5. The percentage for 9th grade students is 8.3. The percentage for 10th grade students is 8.4. The percentage for 11th grade students is 8.2. The percentage for 12th grade students is 16.0. The percentage for Asian students is 6.4. The percentage for Black students is 9.5. The percentage for Hispanic students is 11.2. The percentage for White students is 10.5.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12th grade students is higher than for 9th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ever used ecstasy  (also called "MDMA,"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3.8. The percentage for Male students is 6.2. The percentage for Female students is 1.4. The percentage for 9th grade students is 1.9. The percentage for 10th grade students is 5.9. The percentage for 11th grade students is 2.8. The percentage for 12th grade students is 4.8. The percentage for Asian students is 2.4. The percentage for Black students is 3.5. The percentage for Hispanic students is 2.9. The percentage for White students is 3.6.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2003-2017. This slide shows percentages from 2003 through 2017 for high school students who ever used ecstasy  (also called "MDMA,"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4.9.  The percentage for 2007 is 3.2.  The percentage for 2009 is 4.1.  The percentage for 2011 is 4.0.  The percentage for 2013 is 4.1.  The percentage for 2015 is 4.2.  The percentage for 2017 is 3.8.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ever used synthetic marijuana (also called "K2," "Spice," "fake weed," "King Kong," "Yucatan Fire," "Skunk," or "Moon Rocks,"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6.3. The percentage for Male students is 8.4. The percentage for Female students is 4.2. The percentage for 9th grade students is 5.8. The percentage for 10th grade students is 6.8. The percentage for 11th grade students is 4.8. The percentage for 12th grade students is 7.9. The percentage for Asian students is 1.8. The percentage for Black students is 7.9. The percentage for Hispanic students is 4.7. The percentage for White students is 4.2.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2015-2017. This slide shows percentages from 2015 through 2017 for high school students who ever used synthetic marijuana (also called "K2," "Spice," "fake weed," "King Kong," "Yucatan Fire," "Skunk," or "Moon Rocks,"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10.2.  The percentage for 2017 is 6.3.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ever took steroids without a doctor's prescription  (pills or shots,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3.1. The percentage for Male students is 4.6. The percentage for Female students is 1.4. The percentage for 9th grade students is 2.3. The percentage for 10th grade students is 3.7. The percentage for 11th grade students is 2.0. The percentage for 12th grade students is 4.5. The percentage for Asian students is 2.4. The percentage for Black students is 3.5. The percentage for Hispanic students is 2.9. The percentage for White students is 1.2.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1991-2017. This slide shows percentages from 1991 through 2017 for high school students who ever took steroids without a doctor's prescription  (pills or shots,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4.6.  The percentage for 1995 is 3.2.  The percentage for 1997 is 3.4.  The percentage for 1999 is 3.8.  The percentage for 2001 is 4.1.  The percentage for 2003 is 2.3.  The percentage for 2007 is 3.0.  The percentage for 2009 is 3.5.  The percentage for 2011 is 3.7.  The percentage for 2013 is 3.4.  The percentage for 2015 is 5.9.  The percentage for 2017 is 3.1.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ever took prescription pain medicine without a doctor's prescription or differently than how a doctor told them to use it (counting drugs such as codeine, Vicodin, OxyContin, Hydrocodone, and Percocet,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10.3. The percentage for Male students is 12.0. The percentage for Female students is 8.6. The percentage for 9th grade students is 8.5. The percentage for 10th grade students is 10.5. The percentage for 11th grade students is 9.4. The percentage for 12th grade students is 13.3. The percentage for Asian students is 4.2. The percentage for Black students is 10.0. The percentage for Hispanic students is 12.0. The percentage for White students is 9.1.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Asian students. The prevalence for Hispanic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ever injected any illegal drug  (used a needle to inject any illegal drug into their body,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2.6. The percentage for Male students is 3.8. The percentage for Female students is 1.2. The percentage for 9th grade students is 2.5. The percentage for 10th grade students is 1.9. The percentage for 11th grade students is 0.9. The percentage for 12th grade students is 5.5. The percentage for Asian students is 1.0. The percentage for Black students is 3.5. The percentage for Hispanic students is 1.8. The percentage for White students is 1.2.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Asian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Philadelphia Youth Risk Behavior Surveys, 1995-2017. This slide shows percentages from 1995 through 2017 for high school students who ever injected any illegal drug  (used a needle to inject any illegal drug into their body,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1995 is 1.1.  The percentage for 1997 is 1.2.  The percentage for 1999 is 1.6.  The percentage for 2001 is 1.3.  The percentage for 2003 is 0.7.  The percentage for 2007 is 1.8.  The percentage for 2009 is 3.9.  The percentage for 2011 is 2.7.  The percentage for 2013 is 2.6.  The percentage for 2015 is 2.5.  The percentage for 2017 is 2.6.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Philadelphia Youth Risk Behavior Survey. This slide shows the percentage of high school students who were offered, sold, or given an illegal drug on school property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21.0. The percentage for Male students is 23.5. The percentage for Female students is 18.7. The percentage for 9th grade students is 16.5. The percentage for 10th grade students is 21.1. The percentage for 11th grade students is 19.4. The percentage for 12th grade students is 29.0. The percentage for Asian students is 15.8. The percentage for Black students is 21.7. The percentage for Hispanic students is 23.3. The percentage for White students is 17.2.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101</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677863" y="2286000"/>
            <a:ext cx="7788275"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354138" y="3886200"/>
            <a:ext cx="6435725"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1524000"/>
            <a:ext cx="8059738"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42900"/>
            <a:ext cx="2052638"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342900"/>
            <a:ext cx="6007100"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197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524000"/>
            <a:ext cx="8059738"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52875"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524000"/>
            <a:ext cx="3954463"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3305175" y="6310313"/>
            <a:ext cx="4619625"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5283200" y="6172200"/>
            <a:ext cx="191135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3" Type="http://schemas.openxmlformats.org/officeDocument/2006/relationships/chart" Target="../charts/chart173.xml"/><Relationship Id="rId2" Type="http://schemas.openxmlformats.org/officeDocument/2006/relationships/notesSlide" Target="../notesSlides/notesSlide173.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3" Type="http://schemas.openxmlformats.org/officeDocument/2006/relationships/chart" Target="../charts/chart175.xml"/><Relationship Id="rId2" Type="http://schemas.openxmlformats.org/officeDocument/2006/relationships/notesSlide" Target="../notesSlides/notesSlide175.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3" Type="http://schemas.openxmlformats.org/officeDocument/2006/relationships/chart" Target="../charts/chart177.xml"/><Relationship Id="rId2" Type="http://schemas.openxmlformats.org/officeDocument/2006/relationships/notesSlide" Target="../notesSlides/notesSlide17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3" Type="http://schemas.openxmlformats.org/officeDocument/2006/relationships/chart" Target="../charts/chart179.xml"/><Relationship Id="rId2" Type="http://schemas.openxmlformats.org/officeDocument/2006/relationships/notesSlide" Target="../notesSlides/notesSlide179.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180.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181.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182.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3" Type="http://schemas.openxmlformats.org/officeDocument/2006/relationships/chart" Target="../charts/chart183.xml"/><Relationship Id="rId2" Type="http://schemas.openxmlformats.org/officeDocument/2006/relationships/notesSlide" Target="../notesSlides/notesSlide183.xml"/><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3" Type="http://schemas.openxmlformats.org/officeDocument/2006/relationships/chart" Target="../charts/chart184.xml"/><Relationship Id="rId2" Type="http://schemas.openxmlformats.org/officeDocument/2006/relationships/notesSlide" Target="../notesSlides/notesSlide184.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3" Type="http://schemas.openxmlformats.org/officeDocument/2006/relationships/chart" Target="../charts/chart185.xml"/><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3" Type="http://schemas.openxmlformats.org/officeDocument/2006/relationships/chart" Target="../charts/chart186.xml"/><Relationship Id="rId2" Type="http://schemas.openxmlformats.org/officeDocument/2006/relationships/notesSlide" Target="../notesSlides/notesSlide186.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3" Type="http://schemas.openxmlformats.org/officeDocument/2006/relationships/chart" Target="../charts/chart187.xml"/><Relationship Id="rId2" Type="http://schemas.openxmlformats.org/officeDocument/2006/relationships/notesSlide" Target="../notesSlides/notesSlide18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3" Type="http://schemas.openxmlformats.org/officeDocument/2006/relationships/chart" Target="../charts/chart188.xml"/><Relationship Id="rId2" Type="http://schemas.openxmlformats.org/officeDocument/2006/relationships/notesSlide" Target="../notesSlides/notesSlide188.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3" Type="http://schemas.openxmlformats.org/officeDocument/2006/relationships/chart" Target="../charts/chart189.xml"/><Relationship Id="rId2" Type="http://schemas.openxmlformats.org/officeDocument/2006/relationships/notesSlide" Target="../notesSlides/notesSlide189.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3" Type="http://schemas.openxmlformats.org/officeDocument/2006/relationships/chart" Target="../charts/chart190.xml"/><Relationship Id="rId2" Type="http://schemas.openxmlformats.org/officeDocument/2006/relationships/notesSlide" Target="../notesSlides/notesSlide190.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3" Type="http://schemas.openxmlformats.org/officeDocument/2006/relationships/chart" Target="../charts/chart191.xml"/><Relationship Id="rId2" Type="http://schemas.openxmlformats.org/officeDocument/2006/relationships/notesSlide" Target="../notesSlides/notesSlide191.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3" Type="http://schemas.openxmlformats.org/officeDocument/2006/relationships/chart" Target="../charts/chart192.xml"/><Relationship Id="rId2" Type="http://schemas.openxmlformats.org/officeDocument/2006/relationships/notesSlide" Target="../notesSlides/notesSlide192.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3" Type="http://schemas.openxmlformats.org/officeDocument/2006/relationships/chart" Target="../charts/chart193.xml"/><Relationship Id="rId2" Type="http://schemas.openxmlformats.org/officeDocument/2006/relationships/notesSlide" Target="../notesSlides/notesSlide193.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3" Type="http://schemas.openxmlformats.org/officeDocument/2006/relationships/chart" Target="../charts/chart194.xml"/><Relationship Id="rId2" Type="http://schemas.openxmlformats.org/officeDocument/2006/relationships/notesSlide" Target="../notesSlides/notesSlide194.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3" Type="http://schemas.openxmlformats.org/officeDocument/2006/relationships/chart" Target="../charts/chart195.xml"/><Relationship Id="rId2" Type="http://schemas.openxmlformats.org/officeDocument/2006/relationships/notesSlide" Target="../notesSlides/notesSlide195.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3" Type="http://schemas.openxmlformats.org/officeDocument/2006/relationships/chart" Target="../charts/chart196.xml"/><Relationship Id="rId2" Type="http://schemas.openxmlformats.org/officeDocument/2006/relationships/notesSlide" Target="../notesSlides/notesSlide196.xml"/><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3" Type="http://schemas.openxmlformats.org/officeDocument/2006/relationships/chart" Target="../charts/chart197.xml"/><Relationship Id="rId2" Type="http://schemas.openxmlformats.org/officeDocument/2006/relationships/notesSlide" Target="../notesSlides/notesSlide19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www.cdc.gov/healthyyouth/data/yrbs/index.ht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3" Type="http://schemas.openxmlformats.org/officeDocument/2006/relationships/chart" Target="../charts/chart198.xml"/><Relationship Id="rId2" Type="http://schemas.openxmlformats.org/officeDocument/2006/relationships/notesSlide" Target="../notesSlides/notesSlide198.xml"/><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3" Type="http://schemas.openxmlformats.org/officeDocument/2006/relationships/chart" Target="../charts/chart199.xml"/><Relationship Id="rId2" Type="http://schemas.openxmlformats.org/officeDocument/2006/relationships/notesSlide" Target="../notesSlides/notesSlide199.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3" Type="http://schemas.openxmlformats.org/officeDocument/2006/relationships/chart" Target="../charts/chart200.xml"/><Relationship Id="rId2" Type="http://schemas.openxmlformats.org/officeDocument/2006/relationships/notesSlide" Target="../notesSlides/notesSlide200.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3" Type="http://schemas.openxmlformats.org/officeDocument/2006/relationships/chart" Target="../charts/chart201.xml"/><Relationship Id="rId2" Type="http://schemas.openxmlformats.org/officeDocument/2006/relationships/notesSlide" Target="../notesSlides/notesSlide201.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3" Type="http://schemas.openxmlformats.org/officeDocument/2006/relationships/chart" Target="../charts/chart202.xml"/><Relationship Id="rId2" Type="http://schemas.openxmlformats.org/officeDocument/2006/relationships/notesSlide" Target="../notesSlides/notesSlide202.xml"/><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3" Type="http://schemas.openxmlformats.org/officeDocument/2006/relationships/chart" Target="../charts/chart203.xml"/><Relationship Id="rId2" Type="http://schemas.openxmlformats.org/officeDocument/2006/relationships/notesSlide" Target="../notesSlides/notesSlide203.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3" Type="http://schemas.openxmlformats.org/officeDocument/2006/relationships/chart" Target="../charts/chart204.xml"/><Relationship Id="rId2" Type="http://schemas.openxmlformats.org/officeDocument/2006/relationships/notesSlide" Target="../notesSlides/notesSlide204.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3" Type="http://schemas.openxmlformats.org/officeDocument/2006/relationships/chart" Target="../charts/chart205.xml"/><Relationship Id="rId2" Type="http://schemas.openxmlformats.org/officeDocument/2006/relationships/notesSlide" Target="../notesSlides/notesSlide205.xml"/><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3" Type="http://schemas.openxmlformats.org/officeDocument/2006/relationships/chart" Target="../charts/chart206.xml"/><Relationship Id="rId2" Type="http://schemas.openxmlformats.org/officeDocument/2006/relationships/notesSlide" Target="../notesSlides/notesSlide206.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3" Type="http://schemas.openxmlformats.org/officeDocument/2006/relationships/chart" Target="../charts/chart207.xml"/><Relationship Id="rId2" Type="http://schemas.openxmlformats.org/officeDocument/2006/relationships/notesSlide" Target="../notesSlides/notesSlide20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3" Type="http://schemas.openxmlformats.org/officeDocument/2006/relationships/chart" Target="../charts/chart208.xml"/><Relationship Id="rId2" Type="http://schemas.openxmlformats.org/officeDocument/2006/relationships/notesSlide" Target="../notesSlides/notesSlide208.xml"/><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3" Type="http://schemas.openxmlformats.org/officeDocument/2006/relationships/chart" Target="../charts/chart209.xml"/><Relationship Id="rId2" Type="http://schemas.openxmlformats.org/officeDocument/2006/relationships/notesSlide" Target="../notesSlides/notesSlide209.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3" Type="http://schemas.openxmlformats.org/officeDocument/2006/relationships/chart" Target="../charts/chart210.xml"/><Relationship Id="rId2" Type="http://schemas.openxmlformats.org/officeDocument/2006/relationships/notesSlide" Target="../notesSlides/notesSlide210.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3" Type="http://schemas.openxmlformats.org/officeDocument/2006/relationships/chart" Target="../charts/chart211.xml"/><Relationship Id="rId2" Type="http://schemas.openxmlformats.org/officeDocument/2006/relationships/notesSlide" Target="../notesSlides/notesSlide211.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3" Type="http://schemas.openxmlformats.org/officeDocument/2006/relationships/chart" Target="../charts/chart212.xml"/><Relationship Id="rId2" Type="http://schemas.openxmlformats.org/officeDocument/2006/relationships/notesSlide" Target="../notesSlides/notesSlide212.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3" Type="http://schemas.openxmlformats.org/officeDocument/2006/relationships/chart" Target="../charts/chart213.xml"/><Relationship Id="rId2" Type="http://schemas.openxmlformats.org/officeDocument/2006/relationships/notesSlide" Target="../notesSlides/notesSlide213.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3" Type="http://schemas.openxmlformats.org/officeDocument/2006/relationships/chart" Target="../charts/chart214.xml"/><Relationship Id="rId2" Type="http://schemas.openxmlformats.org/officeDocument/2006/relationships/notesSlide" Target="../notesSlides/notesSlide214.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3" Type="http://schemas.openxmlformats.org/officeDocument/2006/relationships/chart" Target="../charts/chart215.xml"/><Relationship Id="rId2" Type="http://schemas.openxmlformats.org/officeDocument/2006/relationships/notesSlide" Target="../notesSlides/notesSlide215.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3" Type="http://schemas.openxmlformats.org/officeDocument/2006/relationships/chart" Target="../charts/chart216.xml"/><Relationship Id="rId2" Type="http://schemas.openxmlformats.org/officeDocument/2006/relationships/notesSlide" Target="../notesSlides/notesSlide216.xml"/><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3" Type="http://schemas.openxmlformats.org/officeDocument/2006/relationships/chart" Target="../charts/chart217.xml"/><Relationship Id="rId2" Type="http://schemas.openxmlformats.org/officeDocument/2006/relationships/notesSlide" Target="../notesSlides/notesSlide2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3" Type="http://schemas.openxmlformats.org/officeDocument/2006/relationships/chart" Target="../charts/chart218.xml"/><Relationship Id="rId2" Type="http://schemas.openxmlformats.org/officeDocument/2006/relationships/notesSlide" Target="../notesSlides/notesSlide218.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3" Type="http://schemas.openxmlformats.org/officeDocument/2006/relationships/chart" Target="../charts/chart219.xml"/><Relationship Id="rId2" Type="http://schemas.openxmlformats.org/officeDocument/2006/relationships/notesSlide" Target="../notesSlides/notesSlide219.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3" Type="http://schemas.openxmlformats.org/officeDocument/2006/relationships/chart" Target="../charts/chart220.xml"/><Relationship Id="rId2" Type="http://schemas.openxmlformats.org/officeDocument/2006/relationships/notesSlide" Target="../notesSlides/notesSlide220.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3" Type="http://schemas.openxmlformats.org/officeDocument/2006/relationships/chart" Target="../charts/chart221.xml"/><Relationship Id="rId2" Type="http://schemas.openxmlformats.org/officeDocument/2006/relationships/notesSlide" Target="../notesSlides/notesSlide221.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3" Type="http://schemas.openxmlformats.org/officeDocument/2006/relationships/chart" Target="../charts/chart222.xml"/><Relationship Id="rId2" Type="http://schemas.openxmlformats.org/officeDocument/2006/relationships/notesSlide" Target="../notesSlides/notesSlide222.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3" Type="http://schemas.openxmlformats.org/officeDocument/2006/relationships/chart" Target="../charts/chart223.xml"/><Relationship Id="rId2" Type="http://schemas.openxmlformats.org/officeDocument/2006/relationships/notesSlide" Target="../notesSlides/notesSlide223.xml"/><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3" Type="http://schemas.openxmlformats.org/officeDocument/2006/relationships/chart" Target="../charts/chart224.xml"/><Relationship Id="rId2" Type="http://schemas.openxmlformats.org/officeDocument/2006/relationships/notesSlide" Target="../notesSlides/notesSlide22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400" dirty="0" smtClean="0"/>
              <a:t>Youth Risk Behavior Survey</a:t>
            </a:r>
            <a:endParaRPr lang="en-US" sz="4400" dirty="0"/>
          </a:p>
        </p:txBody>
      </p:sp>
      <p:sp>
        <p:nvSpPr>
          <p:cNvPr id="5" name="Subtitle 4"/>
          <p:cNvSpPr>
            <a:spLocks noGrp="1"/>
          </p:cNvSpPr>
          <p:nvPr>
            <p:ph type="subTitle" idx="1"/>
          </p:nvPr>
        </p:nvSpPr>
        <p:spPr/>
        <p:txBody>
          <a:bodyPr/>
          <a:lstStyle/>
          <a:p>
            <a:r>
              <a:rPr lang="en-US" dirty="0" smtClean="0"/>
              <a:t>Philadelphia, PA</a:t>
            </a:r>
          </a:p>
          <a:p>
            <a:r>
              <a:rPr lang="en-US" dirty="0" smtClean="0"/>
              <a:t>2017</a:t>
            </a:r>
            <a:endParaRPr lang="en-US" dirty="0"/>
          </a:p>
        </p:txBody>
      </p:sp>
    </p:spTree>
    <p:extLst>
      <p:ext uri="{BB962C8B-B14F-4D97-AF65-F5344CB8AC3E}">
        <p14:creationId xmlns:p14="http://schemas.microsoft.com/office/powerpoint/2010/main" val="2703927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Texted or E-Mailed While Driving a Car or Other Vehicle,*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 among students who had driven a car or other vehicle during the 30 days before the survey</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2015-2017 - QN11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Injected Any Illegal Drug,* 1995-2017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*Used a needle to inject any illegal drug into their body, one or more times during their life</a:t>
            </a:r>
          </a:p>
          <a:p>
            <a:r>
              <a:rPr lang="en-US" sz="900" b="1" baseline="50000" dirty="0">
                <a:solidFill>
                  <a:srgbClr val="FFCC00"/>
                </a:solidFill>
              </a:rPr>
              <a:t>†</a:t>
            </a:r>
            <a:r>
              <a:rPr lang="en-US" sz="1100" dirty="0">
                <a:solidFill>
                  <a:srgbClr val="FFCC00"/>
                </a:solidFill>
              </a:rPr>
              <a:t>Increased 1995-2017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1995-2017 - QN57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Offered, Sold, or Given an Illegal Drug on School Property,*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M &gt; F;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QN58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Offered, Sold, or Given an Illegal Drug on School Property,* 1995-2017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Decreased 1995-2017, increased 1995-2001, decreased 2001-2017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1995-2017 - QN58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Had Sexual Intercourse,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M &gt; F; 12th &gt; 9th, 12th &gt; 10th; B &gt; A, B &gt; W, H &gt; A, H &gt; W, W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QN59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Had Sexual Intercourse,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2015-2017 - QN59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for the First Time Before Age 13 Years,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M &gt; F; 9th &gt; 11th; B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QN60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for the First Time Before Age 13 Years,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Decreased 1991-2017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QN60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with Four or More Persons During Their Life,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M &gt; F; 12th &gt; 9th, 12th &gt; 10th; B &gt; A, B &gt; W, H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QN61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with Four or More Persons During Their Life,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Decreased 1991-2017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QN61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Currently Sexually Active,*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*Had sexual intercourse with at least one person, during the 3 months before the survey</a:t>
            </a:r>
          </a:p>
          <a:p>
            <a:r>
              <a:rPr lang="en-US" sz="900" b="1" baseline="50000" dirty="0">
                <a:solidFill>
                  <a:srgbClr val="FFCC00"/>
                </a:solidFill>
              </a:rPr>
              <a:t>†</a:t>
            </a:r>
            <a:r>
              <a:rPr lang="en-US" sz="1100" dirty="0">
                <a:solidFill>
                  <a:srgbClr val="FFCC00"/>
                </a:solidFill>
              </a:rPr>
              <a:t>11th &gt; 9th, 12th &gt; 9th, 12th &gt; 10th; B &gt; A, B &gt; W, H &gt; A, W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QN62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900" b="1" baseline="50000" dirty="0">
                <a:solidFill>
                  <a:srgbClr val="FFCC00"/>
                </a:solidFill>
              </a:rPr>
              <a:t>†</a:t>
            </a:r>
            <a:r>
              <a:rPr lang="en-US" sz="1100" dirty="0">
                <a:solidFill>
                  <a:srgbClr val="FFCC00"/>
                </a:solidFill>
              </a:rPr>
              <a:t>M &gt; F; 12th &gt; 9th,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QN12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Currently Sexually Active,*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*Had sexual intercourse with at least one person, during the 3 months before the survey</a:t>
            </a:r>
          </a:p>
          <a:p>
            <a:r>
              <a:rPr lang="en-US" sz="900" b="1" baseline="50000" dirty="0">
                <a:solidFill>
                  <a:srgbClr val="FFCC00"/>
                </a:solidFill>
              </a:rPr>
              <a:t>†</a:t>
            </a:r>
            <a:r>
              <a:rPr lang="en-US" sz="1100" dirty="0">
                <a:solidFill>
                  <a:srgbClr val="FFCC00"/>
                </a:solidFill>
              </a:rPr>
              <a:t>Decreased 1991-2017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QN62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Alcohol or Used Drugs Before Last Sexual Intercourse,*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QN63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Alcohol or Used Drugs Before Last Sexual Intercourse,*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900" b="1" baseline="50000" dirty="0">
                <a:solidFill>
                  <a:srgbClr val="FFCC00"/>
                </a:solidFill>
              </a:rPr>
              <a:t>†</a:t>
            </a:r>
            <a:r>
              <a:rPr lang="en-US" sz="1100" dirty="0">
                <a:solidFill>
                  <a:srgbClr val="FFCC00"/>
                </a:solidFill>
              </a:rPr>
              <a:t>No change 1991-2017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QN63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Condom During Last Sexual Intercourse,*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QN64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Condom During Last Sexual Intercourse,*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900" b="1" baseline="50000" dirty="0">
                <a:solidFill>
                  <a:srgbClr val="FFCC00"/>
                </a:solidFill>
              </a:rPr>
              <a:t>†</a:t>
            </a:r>
            <a:r>
              <a:rPr lang="en-US" sz="1100" dirty="0">
                <a:solidFill>
                  <a:srgbClr val="FFCC00"/>
                </a:solidFill>
              </a:rPr>
              <a:t>Increased, 1991-1997, decreased, 1997-2017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QN64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Before Last Sexual Intercourse,*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QN65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Before Last Sexual Intercourse,*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900" b="1" baseline="50000" dirty="0">
                <a:solidFill>
                  <a:srgbClr val="FFCC00"/>
                </a:solidFill>
              </a:rPr>
              <a:t>†</a:t>
            </a:r>
            <a:r>
              <a:rPr lang="en-US" sz="1100" dirty="0">
                <a:solidFill>
                  <a:srgbClr val="FFCC00"/>
                </a:solidFill>
              </a:rPr>
              <a:t>Decreased, 1991-1997, no change, 1997-2017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QN65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an IUD (e.g., Mirena or Paragard) or Implant (e.g., Implanon or Nexplanon),*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QNIUDIMP</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an IUD (e.g., Mirena or Paragard) or Implant (e.g., Implanon or Nexplanon),*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Increased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2013-2017 - QNIUDIMP</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Shot (e.g., Depo-Provera), Patch (e.g., Orthoevra), or Birth Control Ring (e.g., Nuvaring),*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QNSHPARG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900" b="1" baseline="50000" dirty="0">
                <a:solidFill>
                  <a:srgbClr val="FFCC00"/>
                </a:solidFill>
              </a:rPr>
              <a:t>†</a:t>
            </a:r>
            <a:r>
              <a:rPr lang="en-US" sz="1100" dirty="0">
                <a:solidFill>
                  <a:srgbClr val="FFCC00"/>
                </a:solidFill>
              </a:rPr>
              <a:t>Decreased 1991-2017, decreased 1991-1999, decreased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QN12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Shot (e.g., Depo-Provera), Patch (e.g., Orthoevra), or Birth Control Ring (e.g., Nuvaring),*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2013-2017 - QNSHPARG</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an IUD or Implant; or a Shot, Patch, or Birth Control Ring,*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QNOTHHPL</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an IUD or Implant; or a Shot, Patch, or Birth Control Ring,*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2013-2017 - QNOTHHPL</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Both a Condom During and Birth Control Pills; an IUD or Implant; or a Shot, Patch, or Birth Control Ring Before Last Sexual Intercourse,*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QNDUALBC</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Both a Condom During and Birth Control Pills; an IUD or Implant; or a Shot, Patch, or Birth Control Ring Before Last Sexual Intercourse,*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2013-2017 - QNDUALBC</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Use Any Method to Prevent Pregnancy,*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last sexual intercourse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QNBCNONE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Use Any Method to Prevent Pregnancy,*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last sexual intercourse among students who were currently sexually active</a:t>
            </a:r>
          </a:p>
          <a:p>
            <a:r>
              <a:rPr lang="en-US" sz="900" b="1" baseline="50000" dirty="0">
                <a:solidFill>
                  <a:srgbClr val="FFCC00"/>
                </a:solidFill>
              </a:rPr>
              <a:t>†</a:t>
            </a:r>
            <a:r>
              <a:rPr lang="en-US" sz="1100" dirty="0">
                <a:solidFill>
                  <a:srgbClr val="FFCC00"/>
                </a:solidFill>
              </a:rPr>
              <a:t>Decreased, 1991-1997, increased, 1997-2017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QNBCNONE</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Obesity,*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 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FFCC00"/>
                </a:solidFill>
              </a:rPr>
              <a:t>†</a:t>
            </a:r>
            <a:r>
              <a:rPr lang="en-US" sz="1100" dirty="0">
                <a:solidFill>
                  <a:srgbClr val="FFCC00"/>
                </a:solidFill>
              </a:rPr>
              <a:t>9th &gt; 11th, 10th &gt; 11th;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QNOBESE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Obesity,*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 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FFCC00"/>
                </a:solidFill>
              </a:rPr>
              <a:t>†</a:t>
            </a:r>
            <a:r>
              <a:rPr lang="en-US" sz="1100" dirty="0">
                <a:solidFill>
                  <a:srgbClr val="FFCC00"/>
                </a:solidFill>
              </a:rPr>
              <a:t>Increased 1999-2017, increased 1999-2009, no change 2009-2017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1999-2017 - QNOBESE</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Overweight,*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QNOWT</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on School Property,*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900" b="1" baseline="50000" dirty="0">
                <a:solidFill>
                  <a:srgbClr val="FFCC00"/>
                </a:solidFill>
              </a:rPr>
              <a:t>†</a:t>
            </a:r>
            <a:r>
              <a:rPr lang="en-US" sz="1100" dirty="0">
                <a:solidFill>
                  <a:srgbClr val="FFCC00"/>
                </a:solidFill>
              </a:rPr>
              <a:t>M &gt; F; 9th &gt; 11th; B &gt; A, H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QN13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Overweight,*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FFCC00"/>
                </a:solidFill>
              </a:rPr>
              <a:t>†</a:t>
            </a:r>
            <a:r>
              <a:rPr lang="en-US" sz="1100" dirty="0">
                <a:solidFill>
                  <a:srgbClr val="FFCC00"/>
                </a:solidFill>
              </a:rPr>
              <a:t>No change, 1999-2009, no change, 2009-2017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1999-2017 - QNOWT</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Themselves As Slightly or Very Overweight,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F &gt; M; 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QN68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Themselves As Slightly or Very Overweight,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Increased 1991-2017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QN68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Trying to Lose Weight,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F &gt; M; H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QN69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Trying to Lose Weight,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Increased 1991-2017, increased 1991-2001, no change 2001-2017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QN69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Fruit Juice,*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*100% fruit juices one or more times during the 7 days before the survey</a:t>
            </a:r>
          </a:p>
          <a:p>
            <a:r>
              <a:rPr lang="en-US" sz="900" b="1" baseline="50000" dirty="0">
                <a:solidFill>
                  <a:srgbClr val="FFCC00"/>
                </a:solidFill>
              </a:rPr>
              <a:t>†</a:t>
            </a:r>
            <a:r>
              <a:rPr lang="en-US" sz="1100" dirty="0">
                <a:solidFill>
                  <a:srgbClr val="FFCC00"/>
                </a:solidFill>
              </a:rPr>
              <a:t>A &gt; B, A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QN70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Fruit Juice,*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*100% fruit juices one or more times during the 7 days before the survey</a:t>
            </a:r>
          </a:p>
          <a:p>
            <a:r>
              <a:rPr lang="en-US" sz="900" b="1" baseline="50000" dirty="0">
                <a:solidFill>
                  <a:srgbClr val="FFCC00"/>
                </a:solidFill>
              </a:rPr>
              <a:t>†</a:t>
            </a:r>
            <a:r>
              <a:rPr lang="en-US" sz="1100" dirty="0">
                <a:solidFill>
                  <a:srgbClr val="FFCC00"/>
                </a:solidFill>
              </a:rPr>
              <a:t>Increased 1999-2017, no change 1999-2013, increased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1999-2017 - QN70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Fruit,*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B &gt; A, H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QN71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Fruit,*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Decreased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1999-2017 - QN71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Fruit or Drink 100% Fruit Juices,*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B &gt; A,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QNFR0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on School Property,* 1995-2017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900" b="1" baseline="50000" dirty="0">
                <a:solidFill>
                  <a:srgbClr val="FFCC00"/>
                </a:solidFill>
              </a:rPr>
              <a:t>†</a:t>
            </a:r>
            <a:r>
              <a:rPr lang="en-US" sz="1100" dirty="0">
                <a:solidFill>
                  <a:srgbClr val="FFCC00"/>
                </a:solidFill>
              </a:rPr>
              <a:t>Decreased 1995-2017, decreased 1995-2001, decreased 2001-2017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1995-2017 - QN13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Fruit or Drink 100% Fruit Juices,*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1999-2017 - QNFR0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One or More Times Per Day,*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QNFR1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One or More Times Per Day,*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1999-2017 - QNFR1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Two or More Times Per Day,*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QNFR2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Two or More Times Per Day,*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1999-2017 - QNFR2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Three or More Times Per Day,*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QNFR3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Three or More Times Per Day,*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Decreased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1999-2017 - QNFR3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Green Salad,*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A &gt; W, B &gt; 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QN72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Green Salad,*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1999-2017 - QN72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Potatoes,*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QN73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Gun,*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counting the days when they carried a gun only for hunting or for a sport such as target shooting, on at least 1 day during the 12 months before the survey</a:t>
            </a:r>
          </a:p>
          <a:p>
            <a:r>
              <a:rPr lang="en-US" sz="900" b="1" baseline="50000" dirty="0">
                <a:solidFill>
                  <a:srgbClr val="FFCC00"/>
                </a:solidFill>
              </a:rPr>
              <a:t>†</a:t>
            </a:r>
            <a:r>
              <a:rPr lang="en-US" sz="1100" dirty="0">
                <a:solidFill>
                  <a:srgbClr val="FFCC00"/>
                </a:solidFill>
              </a:rPr>
              <a:t>M &gt; F;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QN14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Potatoes,*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1999-2017 - QN73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Carrots,*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9th &gt; 12th;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QN74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Carrots,*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Decreased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1999-2017 - QN74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Other Vegetables,*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B &gt; A, B &gt; W, H &gt; A,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QN75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Other Vegetables,*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1999-2017 - QN75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Vegetables,*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B &gt; A, B &gt; W, H &gt; A,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QNVEG0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Vegetables,*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1999-2017 - QNVEG0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Vegetables One or More Times Per Day,*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A &gt; B,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QNVEG1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Vegetables One or More Times Per Day,*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1999-2017 - QNVEG1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Vegetables Two or More Times Per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11th &gt; 12th; A &gt; B,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QNVEG2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Go to School Because They Felt Unsafe at School or on Their Way to or from School,*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H &gt; A,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QN15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Vegetables Two or More Times Per Day,*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Decreased, 1999-2003, no change, 2003-2017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1999-2017 - QNVEG2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Vegetables Three or More Times Per Day,*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QNVEG3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Vegetables Three or More Times Per Day,*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1999-2017 - QNVEG3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a Can, Bottle, or Glass of Soda or Pop,*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A &gt; B, A &gt; H,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QN76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a Can, Bottle, or Glass of Soda or Pop,*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Increased 2007-2017, increased 2007-2013, increased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2007-2017 - QN76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One or More Times Per Day,*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M &gt; F; 12th &gt; 11th; B &gt; A, B &gt; W, H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QNSODA1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One or More Times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2007-2017 - QNSODA1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Two or More Times Per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12th &gt; 11th; B &gt; A,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QNSODA2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Two or More Times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2007-2017 - QNSODA2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Three or More Times Per Day,*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QNSODA3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Go to School Because They Felt Unsafe at School or on Their Way to or from School,* 1995-2017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Decreased 1995-2017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1995-2017 - QN15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Three or More Times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2007-2017 - QNSODA3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Milk,*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F &gt; M; B &gt; A, B &gt; 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QN77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Milk,*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Increased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2015-2017 - QN77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One or More Glasses Per Day of Milk,*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the milk they drank in a glass or cup, from a carton, or with cereal and counting the half pint of milk served at school as equal to one glass, during the 7 days before the survey</a:t>
            </a:r>
          </a:p>
          <a:p>
            <a:r>
              <a:rPr lang="en-US" sz="900" b="1" baseline="50000" dirty="0">
                <a:solidFill>
                  <a:srgbClr val="FFCC00"/>
                </a:solidFill>
              </a:rPr>
              <a:t>†</a:t>
            </a:r>
            <a:r>
              <a:rPr lang="en-US" sz="1100" dirty="0">
                <a:solidFill>
                  <a:srgbClr val="FFCC00"/>
                </a:solidFill>
              </a:rPr>
              <a:t>M &gt; F; 9th &gt; 11th; A &gt; B, A &gt; H, H &gt; B,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QNMILK1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One or More Glasses Per Day of Milk,*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the milk they drank in a glass or cup, from a carton, or with cereal and counting the half pint of milk served at school as equal to one glass, during the 7 days before the survey</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2015-2017 - QNMILK1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Two or More Glasses Per Day of Milk,*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the milk they drank in a glass or cup, from a carton, or with cereal and counting the half pint of milk served at school as equal to one glass, during the 7 days before the survey</a:t>
            </a:r>
          </a:p>
          <a:p>
            <a:r>
              <a:rPr lang="en-US" sz="900" b="1" baseline="50000" dirty="0">
                <a:solidFill>
                  <a:srgbClr val="FFCC00"/>
                </a:solidFill>
              </a:rPr>
              <a:t>†</a:t>
            </a:r>
            <a:r>
              <a:rPr lang="en-US" sz="1100" dirty="0">
                <a:solidFill>
                  <a:srgbClr val="FFCC00"/>
                </a:solidFill>
              </a:rPr>
              <a:t>M &gt; F; 9th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QNMILK2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Two or More Glasses Per Day of Milk,*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the milk they drank in a glass or cup, from a carton, or with cereal and counting the half pint of milk served at school as equal to one glass, during the 7 days before the survey</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2015-2017 - QNMILK2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Three or More Glasses Per Day of Milk,*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the milk they drank in a glass or cup, from a carton, or with cereal and counting the half pint of milk served at school as equal to one glass, during the 7 days before the survey</a:t>
            </a:r>
          </a:p>
          <a:p>
            <a:r>
              <a:rPr lang="en-US" sz="900" b="1" baseline="50000" dirty="0">
                <a:solidFill>
                  <a:srgbClr val="FFCC00"/>
                </a:solidFill>
              </a:rPr>
              <a:t>†</a:t>
            </a:r>
            <a:r>
              <a:rPr lang="en-US" sz="1100" dirty="0">
                <a:solidFill>
                  <a:srgbClr val="FFCC00"/>
                </a:solidFill>
              </a:rPr>
              <a:t>M &gt; F; 9th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QNMILK3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Three or More Glasses Per Day of Milk,*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the milk they drank in a glass or cup, from a carton, or with cereal and counting the half pint of milk served at school as equal to one glass, during the 7 days before the survey</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2015-2017 - QNMILK3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Breakfast,*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QN78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Threatened or Injured with a Weapon on School Property,*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one or more times during the 12 months before the survey</a:t>
            </a:r>
          </a:p>
          <a:p>
            <a:r>
              <a:rPr lang="en-US" sz="900" b="1" baseline="50000" dirty="0">
                <a:solidFill>
                  <a:srgbClr val="FFCC00"/>
                </a:solidFill>
              </a:rPr>
              <a:t>†</a:t>
            </a:r>
            <a:r>
              <a:rPr lang="en-US" sz="1100" dirty="0">
                <a:solidFill>
                  <a:srgbClr val="FFCC00"/>
                </a:solidFill>
              </a:rPr>
              <a:t>B &gt; A, H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QN16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Breakfast,*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2013-2017 - QN78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Breakfast on All 7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M &gt; F; 9th &gt; 12th, 10th &gt; 12th, 11th &gt; 12th; A &gt; B, A &gt; H,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QNBK7DAY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Breakfast on All 7 Days,*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2013-2017 - QNBK7DAY</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5 or More Days,*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QN79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5 or More Days,*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Decreased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2011-2017 - QN79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Participate in at Least 60 Minutes of Physical Activity on at Least 1 Day,*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F &gt; M;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QNPA0DAY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Participate in at Least 60 Minutes of Physical Activity on at Least 1 Day,*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Increased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2011-2017 - QNPA0DAY</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All 7 Days,*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M &gt; F; B &gt; A, H &gt; A, W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QNPA7DAY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All 7 Days,*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Decreased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2011-2017 - QNPA7DAY</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Watched Television 3 or More Hours Per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an average school day</a:t>
            </a:r>
          </a:p>
          <a:p>
            <a:r>
              <a:rPr lang="en-US" sz="900" b="1" baseline="50000" dirty="0">
                <a:solidFill>
                  <a:srgbClr val="FFCC00"/>
                </a:solidFill>
              </a:rPr>
              <a:t>†</a:t>
            </a:r>
            <a:r>
              <a:rPr lang="en-US" sz="1100" dirty="0">
                <a:solidFill>
                  <a:srgbClr val="FFCC00"/>
                </a:solidFill>
              </a:rPr>
              <a:t>9th &gt; 12th, 10th &gt; 12th, 11th &gt; 12th; B &gt; A, B &gt; H, B &gt; W, H &gt; A,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QN80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Threatened or Injured with a Weapon on School Property,* 1995-2017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one or more times during the 12 months before the survey</a:t>
            </a:r>
          </a:p>
          <a:p>
            <a:r>
              <a:rPr lang="en-US" sz="900" b="1" baseline="50000" dirty="0">
                <a:solidFill>
                  <a:srgbClr val="FFCC00"/>
                </a:solidFill>
              </a:rPr>
              <a:t>†</a:t>
            </a:r>
            <a:r>
              <a:rPr lang="en-US" sz="1100" dirty="0">
                <a:solidFill>
                  <a:srgbClr val="FFCC00"/>
                </a:solidFill>
              </a:rPr>
              <a:t>Decreased 1995-2017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1995-2017 - QN16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Watched Television 3 or More Hours Per Day,*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an average school day</a:t>
            </a:r>
          </a:p>
          <a:p>
            <a:r>
              <a:rPr lang="en-US" sz="900" b="1" baseline="50000" dirty="0">
                <a:solidFill>
                  <a:srgbClr val="FFCC00"/>
                </a:solidFill>
              </a:rPr>
              <a:t>†</a:t>
            </a:r>
            <a:r>
              <a:rPr lang="en-US" sz="1100" dirty="0">
                <a:solidFill>
                  <a:srgbClr val="FFCC00"/>
                </a:solidFill>
              </a:rPr>
              <a:t>Decreased 1999-2017, decreased 1999-2009, decreased 2009-2017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1999-2017 - QN80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Video or Computer Games or Used a Computer 3 or More Hours Per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time spent on things such as Xbox, PlayStation, an iPad or other tablet, a smartphone, texting, YouTube, Instagram, Facebook, or other social media, for something that was not school work, on an average school day</a:t>
            </a:r>
          </a:p>
          <a:p>
            <a:r>
              <a:rPr lang="en-US" sz="900" b="1" baseline="50000" dirty="0">
                <a:solidFill>
                  <a:srgbClr val="FFCC00"/>
                </a:solidFill>
              </a:rPr>
              <a:t>†</a:t>
            </a:r>
            <a:r>
              <a:rPr lang="en-US" sz="1100" dirty="0">
                <a:solidFill>
                  <a:srgbClr val="FFCC00"/>
                </a:solidFill>
              </a:rPr>
              <a:t>9th &gt; 12th; A &gt; W,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QN81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Video or Computer Games or Used a Computer 3 or More Hours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time spent on things such as Xbox, PlayStation, an iPad or other tablet, a smartphone, texting, YouTube, Instagram, Facebook, or other social media, for something that was not school work, on an average school day</a:t>
            </a:r>
          </a:p>
          <a:p>
            <a:r>
              <a:rPr lang="en-US" sz="900" b="1" baseline="50000" dirty="0">
                <a:solidFill>
                  <a:srgbClr val="FFCC00"/>
                </a:solidFill>
              </a:rPr>
              <a:t>†</a:t>
            </a:r>
            <a:r>
              <a:rPr lang="en-US" sz="1100" dirty="0">
                <a:solidFill>
                  <a:srgbClr val="FFCC00"/>
                </a:solidFill>
              </a:rPr>
              <a:t>Increased 2007-2017, increased 2007-2013, no change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2007-2017 - QN81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Attended Physical Education (PE) Classes on 1 or More Days,*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9th &gt; 10th, 9th &gt; 11th, 9th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QN82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Attended Physical Education (PE) Classes on 1 or More Days,*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Decreased 1991-2017, decreased 1991-1997, decreased 1997-2017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QN82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Attended Physical Education Classes on All 5 Days,*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QNDLYPE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Attended Physical Education Classes on All 5 Days,*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Decreased 1991-2017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QNDLYPE</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on at Least One Sports Team,*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any teams run by their school or community groups, during the 12 months before the survey</a:t>
            </a:r>
          </a:p>
          <a:p>
            <a:r>
              <a:rPr lang="en-US" sz="900" b="1" baseline="50000" dirty="0">
                <a:solidFill>
                  <a:srgbClr val="FFCC00"/>
                </a:solidFill>
              </a:rPr>
              <a:t>†</a:t>
            </a:r>
            <a:r>
              <a:rPr lang="en-US" sz="1100" dirty="0">
                <a:solidFill>
                  <a:srgbClr val="FFCC00"/>
                </a:solidFill>
              </a:rPr>
              <a:t>M &gt; F; B &gt; A, H &gt; A, W &gt; A,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QN83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on at Least One Sports Team,*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any teams run by their school or community groups, during the 12 months before the survey</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1999-2017 - QN83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a Concussion from Playing a Sport or Being Physically Active,*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M &gt; F; 10th &gt; 9th;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QN84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a:t>
            </a:r>
            <a:r>
              <a:rPr lang="en-US" dirty="0"/>
              <a:t>Youth Risk </a:t>
            </a:r>
            <a:r>
              <a:rPr lang="en-US" dirty="0" smtClean="0"/>
              <a:t>Behavior Survey  </a:t>
            </a:r>
            <a:endParaRPr lang="en-US" dirty="0"/>
          </a:p>
        </p:txBody>
      </p:sp>
      <p:sp>
        <p:nvSpPr>
          <p:cNvPr id="3" name="Content Placeholder 2"/>
          <p:cNvSpPr>
            <a:spLocks noGrp="1"/>
          </p:cNvSpPr>
          <p:nvPr>
            <p:ph idx="1"/>
          </p:nvPr>
        </p:nvSpPr>
        <p:spPr>
          <a:xfrm>
            <a:off x="542131" y="892419"/>
            <a:ext cx="8059738" cy="4114800"/>
          </a:xfrm>
        </p:spPr>
        <p:txBody>
          <a:bodyPr/>
          <a:lstStyle/>
          <a:p>
            <a:r>
              <a:rPr lang="en-US" sz="1600" dirty="0"/>
              <a:t>The Youth Risk Behavior </a:t>
            </a:r>
            <a:r>
              <a:rPr lang="en-US" sz="1600" dirty="0" smtClean="0"/>
              <a:t>Survey (YRBS) </a:t>
            </a:r>
            <a:r>
              <a:rPr lang="en-US" sz="1600" dirty="0"/>
              <a:t>monitors six categories of health-related behaviors that contribute to the leading causes of death and disability among </a:t>
            </a:r>
            <a:r>
              <a:rPr lang="en-US" sz="1600" dirty="0" smtClean="0"/>
              <a:t>youth, </a:t>
            </a:r>
            <a:r>
              <a:rPr lang="en-US" sz="1600" dirty="0" smtClean="0"/>
              <a:t>including</a:t>
            </a:r>
            <a:r>
              <a:rPr lang="en-US" sz="1600" dirty="0"/>
              <a:t>:</a:t>
            </a:r>
            <a:endParaRPr lang="en-US" sz="1600" dirty="0"/>
          </a:p>
          <a:p>
            <a:pPr lvl="1"/>
            <a:r>
              <a:rPr lang="en-US" sz="1600" dirty="0"/>
              <a:t>Behaviors that contribute to unintentional injuries and violence</a:t>
            </a:r>
          </a:p>
          <a:p>
            <a:pPr lvl="1"/>
            <a:r>
              <a:rPr lang="en-US" sz="1600" dirty="0"/>
              <a:t>Sexual behaviors related to unintended pregnancy and sexually transmitted diseases, including HIV infection</a:t>
            </a:r>
          </a:p>
          <a:p>
            <a:pPr lvl="1"/>
            <a:r>
              <a:rPr lang="en-US" sz="1600" dirty="0"/>
              <a:t>Alcohol and other drug use</a:t>
            </a:r>
          </a:p>
          <a:p>
            <a:pPr lvl="1"/>
            <a:r>
              <a:rPr lang="en-US" sz="1600" dirty="0"/>
              <a:t>Tobacco use</a:t>
            </a:r>
          </a:p>
          <a:p>
            <a:pPr lvl="1"/>
            <a:r>
              <a:rPr lang="en-US" sz="1600" dirty="0"/>
              <a:t>Unhealthy dietary behaviors</a:t>
            </a:r>
          </a:p>
          <a:p>
            <a:pPr lvl="1"/>
            <a:r>
              <a:rPr lang="en-US" sz="1600" dirty="0"/>
              <a:t>Inadequate physical activity</a:t>
            </a:r>
          </a:p>
          <a:p>
            <a:r>
              <a:rPr lang="en-US" sz="1600" dirty="0" smtClean="0"/>
              <a:t>YRBS </a:t>
            </a:r>
            <a:r>
              <a:rPr lang="en-US" sz="1600" dirty="0"/>
              <a:t>also measures the prevalence of obesity and asthma and other health-related behaviors plus sexual identity and sex of sexual contacts</a:t>
            </a:r>
            <a:r>
              <a:rPr lang="en-US" sz="1600" dirty="0" smtClean="0"/>
              <a:t>.</a:t>
            </a:r>
          </a:p>
          <a:p>
            <a:pPr marL="0" indent="0">
              <a:buNone/>
            </a:pPr>
            <a:endParaRPr lang="en-US" sz="1600" dirty="0" smtClean="0"/>
          </a:p>
          <a:p>
            <a:r>
              <a:rPr lang="en-US" sz="1800" b="1" dirty="0" smtClean="0"/>
              <a:t>Additional information YRBS </a:t>
            </a:r>
            <a:r>
              <a:rPr lang="en-US" sz="1800" b="1" dirty="0"/>
              <a:t>data for Philadelphia and other cities in the United States can be found at the Center for Disease Control (CDC) website: </a:t>
            </a:r>
            <a:r>
              <a:rPr lang="en-US" sz="1800" b="1" dirty="0">
                <a:hlinkClick r:id="rId2"/>
              </a:rPr>
              <a:t>https://www.cdc.gov/healthyyouth/data/yrbs/index.htm</a:t>
            </a:r>
            <a:endParaRPr lang="en-US" sz="1800" b="1" dirty="0"/>
          </a:p>
          <a:p>
            <a:pPr marL="0" indent="0">
              <a:buNone/>
            </a:pPr>
            <a:endParaRPr lang="en-US" sz="1600" dirty="0"/>
          </a:p>
          <a:p>
            <a:endParaRPr lang="en-US" sz="1600" dirty="0"/>
          </a:p>
        </p:txBody>
      </p:sp>
    </p:spTree>
    <p:extLst>
      <p:ext uri="{BB962C8B-B14F-4D97-AF65-F5344CB8AC3E}">
        <p14:creationId xmlns:p14="http://schemas.microsoft.com/office/powerpoint/2010/main" val="1574834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M &gt; F; B &gt; A, B &gt; W, H &gt; A, H &gt; W, W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QN17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Tested for Human Immunodeficiency Virus (HIV),*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counting tests done if they donated blood</a:t>
            </a:r>
          </a:p>
          <a:p>
            <a:r>
              <a:rPr lang="en-US" sz="900" b="1" baseline="50000" dirty="0">
                <a:solidFill>
                  <a:srgbClr val="FFCC00"/>
                </a:solidFill>
              </a:rPr>
              <a:t>†</a:t>
            </a:r>
            <a:r>
              <a:rPr lang="en-US" sz="1100" dirty="0">
                <a:solidFill>
                  <a:srgbClr val="FFCC00"/>
                </a:solidFill>
              </a:rPr>
              <a:t>10th &gt; 9th, 12th &gt; 9th, 12th &gt; 11th; B &gt; A, B &gt; W, H &gt; A,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QN85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Tested for Human Immunodeficiency Virus (HIV),*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*Not counting tests done if they donated blood</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2013-2017 - QN85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Saw a Dentist,*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*For a check-up, exam, teeth cleaning, or other dental work, during the 12 months before the survey</a:t>
            </a:r>
          </a:p>
          <a:p>
            <a:r>
              <a:rPr lang="en-US" sz="900" b="1" baseline="50000" dirty="0">
                <a:solidFill>
                  <a:srgbClr val="FFCC00"/>
                </a:solidFill>
              </a:rPr>
              <a:t>†</a:t>
            </a:r>
            <a:r>
              <a:rPr lang="en-US" sz="1100" dirty="0">
                <a:solidFill>
                  <a:srgbClr val="FFCC00"/>
                </a:solidFill>
              </a:rPr>
              <a:t>9th &gt; 12th, 10th &gt; 12th; W &gt; A,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QN86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Saw a Dentist,*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*For a check-up, exam, teeth cleaning, or other dental work, during the 12 months before the survey</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2015-2017 - QN86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Never Saw a Dentist,*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*For a check-up, exam, teeth cleaning, or other dental work</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QNNODNT</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Never Saw a Dentist,*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*For a check-up, exam, teeth cleaning, or other dental work</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2015-2017 - QNNODNT</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Ever Been Told by a Doctor or Nurse That They Had Asthma,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12th &gt; 11th; B &gt; A, B &gt; W, H &gt; A,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QN87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Ever Been Told by a Doctor or Nurse That They Had Asthma,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Increased, 2007-2013, no change,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2007-2017 - QN87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Got 8 or More Hours of Sleep,*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an average school night</a:t>
            </a:r>
          </a:p>
          <a:p>
            <a:r>
              <a:rPr lang="en-US" sz="900" b="1" baseline="50000" dirty="0">
                <a:solidFill>
                  <a:srgbClr val="FFCC00"/>
                </a:solidFill>
              </a:rPr>
              <a:t>†</a:t>
            </a:r>
            <a:r>
              <a:rPr lang="en-US" sz="1100" dirty="0">
                <a:solidFill>
                  <a:srgbClr val="FFCC00"/>
                </a:solidFill>
              </a:rPr>
              <a:t>9th &gt; 11th, 9th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QN88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Got 8 or More Hours of Sleep,*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an average school night</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2013-2017 - QN88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Decreased 1991-2017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QN17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Their Grades in School As Mostly A's or B's,*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F &gt; M; A &gt; B, H &gt; B,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QN89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Their Grades in School As Mostly A's or B's,*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2015-2017 - QN89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Something to Purposely Hurt Themselves Without Wanting to Die,*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cutting or burning themselves on purpose one or more times during the 12 months before the survey</a:t>
            </a:r>
          </a:p>
          <a:p>
            <a:r>
              <a:rPr lang="en-US" sz="900" b="1" baseline="50000" dirty="0">
                <a:solidFill>
                  <a:srgbClr val="FFCC00"/>
                </a:solidFill>
              </a:rPr>
              <a:t>†</a:t>
            </a:r>
            <a:r>
              <a:rPr lang="en-US" sz="1100" dirty="0">
                <a:solidFill>
                  <a:srgbClr val="FFCC00"/>
                </a:solidFill>
              </a:rPr>
              <a:t>F &gt; M; H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QN90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Something to Purposely Hurt Themselves Without Wanting to Die,*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cutting or burning themselves on purpose one or more times during the 12 months before the survey</a:t>
            </a:r>
          </a:p>
          <a:p>
            <a:r>
              <a:rPr lang="en-US" sz="900" b="1" baseline="50000" dirty="0">
                <a:solidFill>
                  <a:srgbClr val="FFCC00"/>
                </a:solidFill>
              </a:rPr>
              <a:t>†</a:t>
            </a:r>
            <a:r>
              <a:rPr lang="en-US" sz="1100" dirty="0">
                <a:solidFill>
                  <a:srgbClr val="FFCC00"/>
                </a:solidFill>
              </a:rPr>
              <a:t>No change 2009-2017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2009-2017 - QN90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Think Other People at School Would Describe Them As Equally Feminine and Masculine,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QN91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Ever Been Taught in School About Where They Could Get Sexual Health Services,*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birth control, condoms, or HIV or other sexually transmitted disease (STD) testing or treatment</a:t>
            </a:r>
          </a:p>
          <a:p>
            <a:r>
              <a:rPr lang="en-US" sz="900" b="1" baseline="50000" dirty="0">
                <a:solidFill>
                  <a:srgbClr val="FFCC00"/>
                </a:solidFill>
              </a:rPr>
              <a:t>†</a:t>
            </a:r>
            <a:r>
              <a:rPr lang="en-US" sz="1100" dirty="0">
                <a:solidFill>
                  <a:srgbClr val="FFCC00"/>
                </a:solidFill>
              </a:rPr>
              <a:t>10th &gt; 9th, 12th &gt; 9th; B &gt; A, B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QN92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Taught About AIDS or HIV Infection in School,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10th &gt; 9th; B &gt; A, H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QN93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Been Taught About AIDS or HIV Infection in School,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Decreased 1991-2017, increased 1991-1997, decreased 1997-2017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QN93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Usually Slept in the Home of a Friend, Family Member, or Other Person Because They Had to Leave Their Home or Their Parent or Guardian Cannot Afford Housing,*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M &gt; F; 10th &gt; 11th, 12th &gt; 11th; B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QN94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Ever Slept Away from Their Parents or Guardians Because They Were Kicked Out, Ran Away, or Were Abandoned,*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12th &gt; 11th; B &gt; A, H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QN95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on School Property,*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B &gt; A, H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QN18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Ever Considered Themselves Homeless,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B &gt; A, B &gt; W, H &gt; A,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QN96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Most of the Time or Always Went Hungry Because There Was Not Enough Food in Their Home,*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12th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QN97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Most of the Time or Always Went Hungry Because There Was Not Enough Food in Their Home,*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2015-2017 - QN97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Most of the Time or Always Feel Safe and Secure in Their Neighborhood,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F &gt; M;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QN98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Most of the Time or Always Feel Safe and Secure in Their Neighborhood,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2015-2017 - QN98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Received a Text or an E-Mail with a Revealing or Sexual Photo of Someone,*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M &gt; F; B &gt; A, H &gt; A, W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QN99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Received a Text or an E-Mail with a Revealing or Sexual Photo of Someone,*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2015-2017 - QN99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on School Property,* 1995-2017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Decreased 1995-2017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1995-2017 - QN18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Physically Forced to Have Sexual Intercourse,*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*When they did not want to</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QN19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Physically Forced to Have Sexual Intercourse,* 2001-2017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*When they did not want to</a:t>
            </a:r>
          </a:p>
          <a:p>
            <a:r>
              <a:rPr lang="en-US" sz="900" b="1" baseline="50000" dirty="0">
                <a:solidFill>
                  <a:srgbClr val="FFCC00"/>
                </a:solidFill>
              </a:rPr>
              <a:t>†</a:t>
            </a:r>
            <a:r>
              <a:rPr lang="en-US" sz="1100" dirty="0">
                <a:solidFill>
                  <a:srgbClr val="FFCC00"/>
                </a:solidFill>
              </a:rPr>
              <a:t>Decreased 2001-2017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2001-2017 - QN19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Sexual Violence,*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*Being forced by anyone to do sexual things [counting such things as kissing, touching, or being physically forced to have sexual intercourse] that they did not want to, one or more times during the 12 months before the survey</a:t>
            </a:r>
          </a:p>
          <a:p>
            <a:r>
              <a:rPr lang="en-US" sz="900" b="1" baseline="50000" dirty="0">
                <a:solidFill>
                  <a:srgbClr val="FFCC00"/>
                </a:solidFill>
              </a:rPr>
              <a:t>†</a:t>
            </a:r>
            <a:r>
              <a:rPr lang="en-US" sz="1100" dirty="0">
                <a:solidFill>
                  <a:srgbClr val="FFCC00"/>
                </a:solidFill>
              </a:rPr>
              <a:t>10th &gt; 9th, 11th &gt; 9th, 12th &gt; 9th; H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QN20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Sexual Dating Violence,*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10th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QN21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Sexual Dating Violence,*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2015-2017 - QN21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Physical Dating Violence,*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QN22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Rarely or Never Wore a Seat Belt,*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*When riding in a car driven by someone else</a:t>
            </a:r>
          </a:p>
          <a:p>
            <a:r>
              <a:rPr lang="en-US" sz="900" b="1" baseline="50000" dirty="0">
                <a:solidFill>
                  <a:srgbClr val="FFCC00"/>
                </a:solidFill>
              </a:rPr>
              <a:t>†</a:t>
            </a:r>
            <a:r>
              <a:rPr lang="en-US" sz="1100" dirty="0">
                <a:solidFill>
                  <a:srgbClr val="FFCC00"/>
                </a:solidFill>
              </a:rPr>
              <a:t>B &gt; A, B &gt; W, H &gt; A,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Physical Dating Violence,*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2015-2017 - QN22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Bullied on School Property,*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9th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QN23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Bullied on School Property,*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No change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2009-2017 - QN23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Electronically Bullied,*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being bullied through texting, Instagram, Facebook, or other social media, ever during the 12 months before the survey</a:t>
            </a:r>
          </a:p>
          <a:p>
            <a:r>
              <a:rPr lang="en-US" sz="900" b="1" baseline="50000" dirty="0">
                <a:solidFill>
                  <a:srgbClr val="FFCC00"/>
                </a:solidFill>
              </a:rPr>
              <a:t>†</a:t>
            </a:r>
            <a:r>
              <a:rPr lang="en-US" sz="1100" dirty="0">
                <a:solidFill>
                  <a:srgbClr val="FFCC00"/>
                </a:solidFill>
              </a:rPr>
              <a:t>F &gt; M; W &gt; A,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QN24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Electronically Bullied,*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being bullied through texting, Instagram, Facebook, or other social media, ever during the 12 months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2011-2017 - QN24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Felt Sad or Hopeless,*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*Almost every day for &gt;=2 weeks in a row so that they stopped doing some usual activities, ever during the 12 months before the survey</a:t>
            </a:r>
          </a:p>
          <a:p>
            <a:r>
              <a:rPr lang="en-US" sz="900" b="1" baseline="50000" dirty="0">
                <a:solidFill>
                  <a:srgbClr val="FFCC00"/>
                </a:solidFill>
              </a:rPr>
              <a:t>†</a:t>
            </a:r>
            <a:r>
              <a:rPr lang="en-US" sz="1100" dirty="0">
                <a:solidFill>
                  <a:srgbClr val="FFCC00"/>
                </a:solidFill>
              </a:rPr>
              <a:t>F &gt; M; 11th &gt; 9th, 11th &gt; 10th, 11th &gt; 12th; B &gt; A, H &gt; A, H &gt; B, H &gt; W, W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QN25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Felt Sad or Hopeless,*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*Almost every day for &gt;=2 weeks in a row so that they stopped doing some usual activities, ever during the 12 months before the survey</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1999-2017 - QN25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Seriously Considered Attempting Suicide,*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F &gt; M; 10th &gt; 12th, 11th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QN26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Seriously Considered Attempting Suicide,*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Decreased 1991-2017, decreased 1991-2003, no change 2003-2017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QN26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Made a Plan About How They Would Attempt Suicide,*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F &gt; M; 9th &gt; 12th, 10th &gt; 12th; B &gt; A, H &gt; A, W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QN27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Rarely or Never Wore a Seat Belt,*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*When riding in a car driven by someone else</a:t>
            </a:r>
          </a:p>
          <a:p>
            <a:r>
              <a:rPr lang="en-US" sz="900" b="1" baseline="50000" dirty="0">
                <a:solidFill>
                  <a:srgbClr val="FFCC00"/>
                </a:solidFill>
              </a:rPr>
              <a:t>†</a:t>
            </a:r>
            <a:r>
              <a:rPr lang="en-US" sz="1100" dirty="0">
                <a:solidFill>
                  <a:srgbClr val="FFCC00"/>
                </a:solidFill>
              </a:rPr>
              <a:t>Decreased 1991-2017, decreased 1991-2007, 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Made a Plan About How They Would Attempt Suicide,*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Decreased 1991-2017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QN27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Attempted Suicide,*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B &gt; A, H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QN28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Attempted Suicide,*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Increased, 1991-2003, no change, 2003-2017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QN28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a Suicide Attempt That Resulted in an Injury, Poisoning, or Overdose That Had to Be Treated by a Doctor or Nurse,*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QN29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a Suicide Attempt That Resulted in an Injury, Poisoning, or Overdose That Had to Be Treated by a Doctor or Nurse,*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No change 1991-2017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QN29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Tried Cigarette Smoking,*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M &gt; F; 10th &gt; 9th, 11th &gt; 9th, 12th &gt; 9th; B &gt; A, H &gt; A, W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QN30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Tried Cigarette Smoking,*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Decreased 1991-2017, decreased 1991-2013,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QN30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First Tried Cigarette Smoking Before Age 13 Years,*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QN31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11th &gt; 9th; H &gt; A, W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QN32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Decreased 1991-2017, increased 1991-1997, decreased 1997-2017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QN32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Rode with a Driver Who Had Been Drinking Alcohol,*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 car or other vehicle, one or more times during the 30 days before the survey</a:t>
            </a:r>
          </a:p>
          <a:p>
            <a:r>
              <a:rPr lang="en-US" sz="900" b="1" baseline="50000" dirty="0">
                <a:solidFill>
                  <a:srgbClr val="FFCC00"/>
                </a:solidFill>
              </a:rPr>
              <a:t>†</a:t>
            </a:r>
            <a:r>
              <a:rPr lang="en-US" sz="1100" dirty="0">
                <a:solidFill>
                  <a:srgbClr val="FFCC00"/>
                </a:solidFill>
              </a:rPr>
              <a:t>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Frequently,*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20 or more days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QNFRCIG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Frequently,*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20 or more days during the 30 days before the survey</a:t>
            </a:r>
          </a:p>
          <a:p>
            <a:r>
              <a:rPr lang="en-US" sz="900" b="1" baseline="50000" dirty="0">
                <a:solidFill>
                  <a:srgbClr val="FFCC00"/>
                </a:solidFill>
              </a:rPr>
              <a:t>†</a:t>
            </a:r>
            <a:r>
              <a:rPr lang="en-US" sz="1100" dirty="0">
                <a:solidFill>
                  <a:srgbClr val="FFCC00"/>
                </a:solidFill>
              </a:rPr>
              <a:t>Decreased 1991-2017, increased 1991-1997, decreased 1997-2017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QNFRCIG</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Daily,*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all 30 days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QNDAYCIG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Daily,*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all 30 days during the 30 days before the survey</a:t>
            </a:r>
          </a:p>
          <a:p>
            <a:r>
              <a:rPr lang="en-US" sz="900" b="1" baseline="50000" dirty="0">
                <a:solidFill>
                  <a:srgbClr val="FFCC00"/>
                </a:solidFill>
              </a:rPr>
              <a:t>†</a:t>
            </a:r>
            <a:r>
              <a:rPr lang="en-US" sz="1100" dirty="0">
                <a:solidFill>
                  <a:srgbClr val="FFCC00"/>
                </a:solidFill>
              </a:rPr>
              <a:t>Decreased 1991-2017, increased 1991-1997, decreased 1997-2017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QNDAYCIG</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Smoked More Than 10 Cigarettes Per Day,*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the days they smoked during the 30 days before the survey, among students who currently smoked cigarettes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QN33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an Electronic Vapor Product,*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a:t>
            </a:r>
          </a:p>
          <a:p>
            <a:r>
              <a:rPr lang="en-US" sz="900" b="1" baseline="50000" dirty="0">
                <a:solidFill>
                  <a:srgbClr val="FFCC00"/>
                </a:solidFill>
              </a:rPr>
              <a:t>†</a:t>
            </a:r>
            <a:r>
              <a:rPr lang="en-US" sz="1100" dirty="0">
                <a:solidFill>
                  <a:srgbClr val="FFCC00"/>
                </a:solidFill>
              </a:rPr>
              <a:t>11th &gt; 9th, 12th &gt; 9th; B &gt; A, H &gt; A, H &gt; B, W &gt; A,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QN34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an Electronic Vapor Product,*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2015-2017 - QN34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an Electronic Vapor Product,*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 on at least 1 day during the 30 days before the survey</a:t>
            </a:r>
          </a:p>
          <a:p>
            <a:r>
              <a:rPr lang="en-US" sz="900" b="1" baseline="50000" dirty="0">
                <a:solidFill>
                  <a:srgbClr val="FFCC00"/>
                </a:solidFill>
              </a:rPr>
              <a:t>†</a:t>
            </a:r>
            <a:r>
              <a:rPr lang="en-US" sz="1100" dirty="0">
                <a:solidFill>
                  <a:srgbClr val="FFCC00"/>
                </a:solidFill>
              </a:rPr>
              <a:t>12th &gt; 9th; B &gt; A, H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QN35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an Electronic Vapor Product,*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 on at least 1 day during the 30 days before the survey</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2015-2017 - QN35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Usually Got Their Own Electronic Vapor Products by Buying Them in a Store,*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convenience store, supermarket, discount store, gas station, or vape store, during the 30 days before the survey, among students who currently used electronic vapor products and who were aged &lt;18 years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QN36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Rode with a Driver Who Had Been Drinking Alcohol,*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 car or other vehicle, one or more times during the 30 days before the survey</a:t>
            </a:r>
          </a:p>
          <a:p>
            <a:r>
              <a:rPr lang="en-US" sz="900" b="1" baseline="50000" dirty="0">
                <a:solidFill>
                  <a:srgbClr val="FFCC00"/>
                </a:solidFill>
              </a:rPr>
              <a:t>†</a:t>
            </a:r>
            <a:r>
              <a:rPr lang="en-US" sz="1100" dirty="0">
                <a:solidFill>
                  <a:srgbClr val="FFCC00"/>
                </a:solidFill>
              </a:rPr>
              <a:t>Decreased 1991-2017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Smokeless Tobacco,*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*Chewing tobacco, snuff, dip, snus, or dissolvable tobacco products [such as Redman, Levi Garrett, Beechnut, Skoal, Skoal Bandits, Copenhagen, Camel Snus, Marlboro Snus, General Snus, Ariva, Stonewall, or Camel Orbs], not counting any electronic vapor products, on at least 1 day during the 30 days before the survey</a:t>
            </a:r>
          </a:p>
          <a:p>
            <a:r>
              <a:rPr lang="en-US" sz="900" b="1" baseline="50000" dirty="0">
                <a:solidFill>
                  <a:srgbClr val="FFCC00"/>
                </a:solidFill>
              </a:rPr>
              <a:t>†</a:t>
            </a:r>
            <a:r>
              <a:rPr lang="en-US" sz="1100" dirty="0">
                <a:solidFill>
                  <a:srgbClr val="FFCC00"/>
                </a:solidFill>
              </a:rPr>
              <a:t>M &gt; F; B &gt; A,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QN37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Cigars,*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a:solidFill>
                  <a:srgbClr val="FFCC00"/>
                </a:solidFill>
              </a:rPr>
              <a:t>M &gt; F; B &gt; A, H &gt; A, W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QN38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Cigars,*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1999-2017 - QN38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M &gt; F; 12th &gt; 10th; B &gt; A, H &gt; A, W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QNTB2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Decreased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1999-2017 - QNTB2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or Used Smokeless Tobacco,*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M &gt; F; B &gt; A, H &gt; A, W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QNTB3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or Used Smokeless Tobacco or Electronic Vapor Products,*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12th &gt; 9th; B &gt; A, H &gt; A, W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QNTB4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Tried to Quit Using All Tobacco Products,*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*Including cigarettes, cigars, smokeless tobacco, shisha or hookah tobacco, and electronic vapor products, ever during the 12 months before the survey, among students who used any tobacco products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QN39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Drank Alcohol,*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their life</a:t>
            </a:r>
          </a:p>
          <a:p>
            <a:r>
              <a:rPr lang="en-US" sz="900" b="1" baseline="50000" dirty="0">
                <a:solidFill>
                  <a:srgbClr val="FFCC00"/>
                </a:solidFill>
              </a:rPr>
              <a:t>†</a:t>
            </a:r>
            <a:r>
              <a:rPr lang="en-US" sz="1100" dirty="0">
                <a:solidFill>
                  <a:srgbClr val="FFCC00"/>
                </a:solidFill>
              </a:rPr>
              <a:t>F &gt; M; 10th &gt; 9th, 11th &gt; 9th, 12th &gt; 9th, 12th &gt; 10th; B &gt; A, H &gt; A, H &gt; B, W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QN40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Drank Alcohol,*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their life</a:t>
            </a:r>
          </a:p>
          <a:p>
            <a:r>
              <a:rPr lang="en-US" sz="900" b="1" baseline="50000" dirty="0">
                <a:solidFill>
                  <a:srgbClr val="FFCC00"/>
                </a:solidFill>
              </a:rPr>
              <a:t>†</a:t>
            </a:r>
            <a:r>
              <a:rPr lang="en-US" sz="1100" dirty="0">
                <a:solidFill>
                  <a:srgbClr val="FFCC00"/>
                </a:solidFill>
              </a:rPr>
              <a:t>Decreased 1991-2017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QN40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Drove a Car or Other Vehicle When They Had Been Drinking Alcohol,*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30 days before the survey, among students who had driven a car or other vehicle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QN10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Their First Drink of Alcohol Before Age 13 Years,*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900" b="1" baseline="50000" dirty="0">
                <a:solidFill>
                  <a:srgbClr val="FFCC00"/>
                </a:solidFill>
              </a:rPr>
              <a:t>†</a:t>
            </a:r>
            <a:r>
              <a:rPr lang="en-US" sz="1100" dirty="0">
                <a:solidFill>
                  <a:srgbClr val="FFCC00"/>
                </a:solidFill>
              </a:rPr>
              <a:t>9th &gt; 11th, 10th &gt; 11th; B &gt; A, H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QN41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Their First Drink of Alcohol Before Age 13 Years,*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900" b="1" baseline="50000" dirty="0">
                <a:solidFill>
                  <a:srgbClr val="FFCC00"/>
                </a:solidFill>
              </a:rPr>
              <a:t>†</a:t>
            </a:r>
            <a:r>
              <a:rPr lang="en-US" sz="1100" dirty="0">
                <a:solidFill>
                  <a:srgbClr val="FFCC00"/>
                </a:solidFill>
              </a:rPr>
              <a:t>Decreased 1991-2017, decreased 1991-2011,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QN41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Drank Alcohol,*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 30 days before the survey</a:t>
            </a:r>
          </a:p>
          <a:p>
            <a:r>
              <a:rPr lang="en-US" sz="900" b="1" baseline="50000" dirty="0">
                <a:solidFill>
                  <a:srgbClr val="FFCC00"/>
                </a:solidFill>
              </a:rPr>
              <a:t>†</a:t>
            </a:r>
            <a:r>
              <a:rPr lang="en-US" sz="1100" dirty="0">
                <a:solidFill>
                  <a:srgbClr val="FFCC00"/>
                </a:solidFill>
              </a:rPr>
              <a:t>F &gt; M; 10th &gt; 9th, 11th &gt; 9th, 12th &gt; 9th, 12th &gt; 10th, 12th &gt; 11th; B &gt; A, H &gt; A, H &gt; B, W &gt; A,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QN42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Drank Alcohol,*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 30 days before the survey</a:t>
            </a:r>
          </a:p>
          <a:p>
            <a:r>
              <a:rPr lang="en-US" sz="900" b="1" baseline="50000" dirty="0">
                <a:solidFill>
                  <a:srgbClr val="FFCC00"/>
                </a:solidFill>
              </a:rPr>
              <a:t>†</a:t>
            </a:r>
            <a:r>
              <a:rPr lang="en-US" sz="1100" dirty="0">
                <a:solidFill>
                  <a:srgbClr val="FFCC00"/>
                </a:solidFill>
              </a:rPr>
              <a:t>Decreased 1991-2017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QN42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Usually Got the Alcohol They Drank by Someone Giving It to Them,*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 among students who currently drank alcohol</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QN43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Usually Got the Alcohol They Drank by Someone Giving It to Them,*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 among students who currently drank alcohol</a:t>
            </a: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2007-2017 - QN43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Were Binge Drinking,*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*Had four or more drinks of alcohol in a row for female students or five or more drinks of alcohol in a row for male students, within a couple of hours, on at least 1 day during the 30 days before the survey</a:t>
            </a:r>
          </a:p>
          <a:p>
            <a:r>
              <a:rPr lang="en-US" sz="900" b="1" baseline="50000" dirty="0">
                <a:solidFill>
                  <a:srgbClr val="FFCC00"/>
                </a:solidFill>
              </a:rPr>
              <a:t>†</a:t>
            </a:r>
            <a:r>
              <a:rPr lang="en-US" sz="1100" dirty="0">
                <a:solidFill>
                  <a:srgbClr val="FFCC00"/>
                </a:solidFill>
              </a:rPr>
              <a:t>F &gt; M; 11th &gt; 9th, 11th &gt; 10th; B &gt; A, H &gt; A, W &gt; A,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QN44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That the Largest Number of Drinks They Had in a Row Was 10 or More,*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*Within a couple of hours,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QN45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Marijuana,*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their life</a:t>
            </a:r>
          </a:p>
          <a:p>
            <a:r>
              <a:rPr lang="en-US" sz="900" b="1" baseline="50000" dirty="0">
                <a:solidFill>
                  <a:srgbClr val="FFCC00"/>
                </a:solidFill>
              </a:rPr>
              <a:t>†</a:t>
            </a:r>
            <a:r>
              <a:rPr lang="en-US" sz="1100" dirty="0">
                <a:solidFill>
                  <a:srgbClr val="FFCC00"/>
                </a:solidFill>
              </a:rPr>
              <a:t>12th &gt; 9th, 12th &gt; 10th; B &gt; A, H &gt; A, W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QN46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Marijuana,*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their life</a:t>
            </a:r>
          </a:p>
          <a:p>
            <a:r>
              <a:rPr lang="en-US" sz="900" b="1" baseline="50000" dirty="0">
                <a:solidFill>
                  <a:srgbClr val="FFCC00"/>
                </a:solidFill>
              </a:rPr>
              <a:t>†</a:t>
            </a:r>
            <a:r>
              <a:rPr lang="en-US" sz="1100" dirty="0">
                <a:solidFill>
                  <a:srgbClr val="FFCC00"/>
                </a:solidFill>
              </a:rPr>
              <a:t>Decreased 1991-2017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QN46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Drove a Car or Other Vehicle When They Had Been Drinking Alcohol,*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30 days before the survey, among students who had driven a car or other vehicle during the 30 days before the survey</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2013-2017 - QN10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Tried Marijuana for the First Time Before Age 13 Years, by Sex,</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B &gt; A, B &gt; W, H &gt; A,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QN47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Tried Marijuana for the First Time Before Age 13 Years,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endParaRPr/>
          </a:p>
          <a:p>
            <a:r>
              <a:rPr lang="en-US" sz="900" b="1" baseline="50000" dirty="0">
                <a:solidFill>
                  <a:srgbClr val="FFCC00"/>
                </a:solidFill>
              </a:rPr>
              <a:t>*</a:t>
            </a:r>
            <a:r>
              <a:rPr lang="en-US" sz="1100" dirty="0">
                <a:solidFill>
                  <a:srgbClr val="FFCC00"/>
                </a:solidFill>
              </a:rPr>
              <a:t>Decreased 1991-2017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QN47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Marijuana,*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30 days before the survey</a:t>
            </a:r>
          </a:p>
          <a:p>
            <a:r>
              <a:rPr lang="en-US" sz="900" b="1" baseline="50000" dirty="0">
                <a:solidFill>
                  <a:srgbClr val="FFCC00"/>
                </a:solidFill>
              </a:rPr>
              <a:t>†</a:t>
            </a:r>
            <a:r>
              <a:rPr lang="en-US" sz="1100" dirty="0">
                <a:solidFill>
                  <a:srgbClr val="FFCC00"/>
                </a:solidFill>
              </a:rPr>
              <a:t>F &gt; M; 12th &gt; 9th, 12th &gt; 10th, 12th &gt; 11th; B &gt; A, H &gt; A, W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QN48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Marijuana,*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30 days before the survey</a:t>
            </a:r>
          </a:p>
          <a:p>
            <a:r>
              <a:rPr lang="en-US" sz="900" b="1" baseline="50000" dirty="0">
                <a:solidFill>
                  <a:srgbClr val="FFCC00"/>
                </a:solidFill>
              </a:rPr>
              <a:t>†</a:t>
            </a:r>
            <a:r>
              <a:rPr lang="en-US" sz="1100" dirty="0">
                <a:solidFill>
                  <a:srgbClr val="FFCC00"/>
                </a:solidFill>
              </a:rPr>
              <a:t>No change 1991-2017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QN48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Cocaine,*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*Any form of cocaine, including powder, crack, or freebase, one or more times during their life</a:t>
            </a:r>
          </a:p>
          <a:p>
            <a:r>
              <a:rPr lang="en-US" sz="900" b="1" baseline="50000" dirty="0">
                <a:solidFill>
                  <a:srgbClr val="FFCC00"/>
                </a:solidFill>
              </a:rPr>
              <a:t>†</a:t>
            </a:r>
            <a:r>
              <a:rPr lang="en-US" sz="1100" dirty="0">
                <a:solidFill>
                  <a:srgbClr val="FFCC00"/>
                </a:solidFill>
              </a:rPr>
              <a:t>B &gt; A, H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QN49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Cocaine,*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*Any form of cocaine, including powder, crack, or freebase, one or more times during their life</a:t>
            </a:r>
          </a:p>
          <a:p>
            <a:r>
              <a:rPr lang="en-US" sz="900" b="1" baseline="50000" dirty="0">
                <a:solidFill>
                  <a:srgbClr val="FFCC00"/>
                </a:solidFill>
              </a:rPr>
              <a:t>†</a:t>
            </a:r>
            <a:r>
              <a:rPr lang="en-US" sz="1100" dirty="0">
                <a:solidFill>
                  <a:srgbClr val="FFCC00"/>
                </a:solidFill>
              </a:rPr>
              <a:t>No change 1991-2017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QN49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Inhalants,*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*Sniffed glue, breathed the contents of aerosol spray cans, or inhaled any paints or sprays to get high, one or more times during their life</a:t>
            </a:r>
          </a:p>
          <a:p>
            <a:r>
              <a:rPr lang="en-US" sz="900" b="1" baseline="50000" dirty="0">
                <a:solidFill>
                  <a:srgbClr val="FFCC00"/>
                </a:solidFill>
              </a:rPr>
              <a:t>†</a:t>
            </a:r>
            <a:r>
              <a:rPr lang="en-US" sz="1100" dirty="0">
                <a:solidFill>
                  <a:srgbClr val="FFCC00"/>
                </a:solidFill>
              </a:rPr>
              <a:t>M &gt; F; B &gt; A, B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QN50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Inhalants,*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*Sniffed glue, breathed the contents of aerosol spray cans, or inhaled any paints or sprays to get high, one or more times during their life</a:t>
            </a:r>
          </a:p>
          <a:p>
            <a:r>
              <a:rPr lang="en-US" sz="900" b="1" baseline="50000" dirty="0">
                <a:solidFill>
                  <a:srgbClr val="FFCC00"/>
                </a:solidFill>
              </a:rPr>
              <a:t>†</a:t>
            </a:r>
            <a:r>
              <a:rPr lang="en-US" sz="1100" dirty="0">
                <a:solidFill>
                  <a:srgbClr val="FFCC00"/>
                </a:solidFill>
              </a:rPr>
              <a:t>No change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2009-2017 - QN50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Heroin,*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"smack," "junk," or "China White," one or more times during their life</a:t>
            </a:r>
          </a:p>
          <a:p>
            <a:r>
              <a:rPr lang="en-US" sz="900" b="1" baseline="50000" dirty="0">
                <a:solidFill>
                  <a:srgbClr val="FFCC00"/>
                </a:solidFill>
              </a:rPr>
              <a:t>†</a:t>
            </a:r>
            <a:r>
              <a:rPr lang="en-US" sz="1100" dirty="0">
                <a:solidFill>
                  <a:srgbClr val="FFCC00"/>
                </a:solidFill>
              </a:rPr>
              <a:t>M &gt; F; 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QN51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Heroin,*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"smack," "junk," or "China White," one or more times during their life</a:t>
            </a:r>
          </a:p>
          <a:p>
            <a:r>
              <a:rPr lang="en-US" sz="900" b="1" baseline="50000" dirty="0">
                <a:solidFill>
                  <a:srgbClr val="FFCC00"/>
                </a:solidFill>
              </a:rPr>
              <a:t>†</a:t>
            </a:r>
            <a:r>
              <a:rPr lang="en-US" sz="1100" dirty="0">
                <a:solidFill>
                  <a:srgbClr val="FFCC00"/>
                </a:solidFill>
              </a:rPr>
              <a:t>No change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1999-2017 - QN51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Texted or E-Mailed While Driving a Car or Other Vehicle,*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 among students who had driven a car or other vehicle during the 30 days before the survey</a:t>
            </a:r>
          </a:p>
          <a:p>
            <a:r>
              <a:rPr lang="en-US" sz="900" b="1" baseline="50000" dirty="0">
                <a:solidFill>
                  <a:srgbClr val="FFCC00"/>
                </a:solidFill>
              </a:rPr>
              <a:t>†</a:t>
            </a:r>
            <a:r>
              <a:rPr lang="en-US" sz="1100" dirty="0">
                <a:solidFill>
                  <a:srgbClr val="FFCC00"/>
                </a:solidFill>
              </a:rPr>
              <a:t>M &gt; F;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QN11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Methamphetamines,*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"speed," "crystal," "crank," or "ice," one or more times during their life</a:t>
            </a:r>
          </a:p>
          <a:p>
            <a:r>
              <a:rPr lang="en-US" sz="900" b="1" baseline="50000" dirty="0">
                <a:solidFill>
                  <a:srgbClr val="FFCC00"/>
                </a:solidFill>
              </a:rPr>
              <a:t>†</a:t>
            </a:r>
            <a:r>
              <a:rPr lang="en-US" sz="1100" dirty="0">
                <a:solidFill>
                  <a:srgbClr val="FFCC00"/>
                </a:solidFill>
              </a:rPr>
              <a:t>M &gt; F; 10th &gt; 11th, 12th &gt; 11th; B &gt; A, H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QN52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Methamphetamines,* 1999-2017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"speed," "crystal," "crank," or "ice," one or more times during their life</a:t>
            </a:r>
          </a:p>
          <a:p>
            <a:r>
              <a:rPr lang="en-US" sz="900" b="1" baseline="50000" dirty="0">
                <a:solidFill>
                  <a:srgbClr val="FFCC00"/>
                </a:solidFill>
              </a:rPr>
              <a:t>†</a:t>
            </a:r>
            <a:r>
              <a:rPr lang="en-US" sz="1100" dirty="0">
                <a:solidFill>
                  <a:srgbClr val="FFCC00"/>
                </a:solidFill>
              </a:rPr>
              <a:t>Decreased 1999-2017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1999-2017 - QN52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Ecstasy,*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"MDMA," one or more times during their life</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QN53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Ecstasy,*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"MDMA," one or more times during their life</a:t>
            </a:r>
          </a:p>
          <a:p>
            <a:r>
              <a:rPr lang="en-US" sz="900" b="1" baseline="50000" dirty="0">
                <a:solidFill>
                  <a:srgbClr val="FFCC00"/>
                </a:solidFill>
              </a:rPr>
              <a:t>†</a:t>
            </a:r>
            <a:r>
              <a:rPr lang="en-US" sz="1100" dirty="0">
                <a:solidFill>
                  <a:srgbClr val="FFCC00"/>
                </a:solidFill>
              </a:rPr>
              <a:t>No change 2003-2017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2003-2017 - QN53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Synthetic Marijuana,*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"K2," "Spice," "fake weed," "King Kong," "Yucatan Fire," "Skunk," or "Moon Rocks," one or more times during their life</a:t>
            </a:r>
          </a:p>
          <a:p>
            <a:r>
              <a:rPr lang="en-US" sz="900" b="1" baseline="50000" dirty="0">
                <a:solidFill>
                  <a:srgbClr val="FFCC00"/>
                </a:solidFill>
              </a:rPr>
              <a:t>†</a:t>
            </a:r>
            <a:r>
              <a:rPr lang="en-US" sz="1100" dirty="0">
                <a:solidFill>
                  <a:srgbClr val="FFCC00"/>
                </a:solidFill>
              </a:rPr>
              <a:t>M &gt; F; B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QN54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Synthetic Marijuana,*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"K2," "Spice," "fake weed," "King Kong," "Yucatan Fire," "Skunk," or "Moon Rocks," one or more times during their life</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2015-2017 - QN54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Took Steroids Without a Doctor's Prescription,* by Sex,</a:t>
            </a:r>
            <a:r>
              <a:rPr lang="en-US" sz="1700" b="1" baseline="40000" dirty="0">
                <a:solidFill>
                  <a:srgbClr val="FFCC00"/>
                </a:solidFill>
              </a:rPr>
              <a:t>†</a:t>
            </a:r>
            <a:r>
              <a:rPr lang="en-US" sz="1800" b="1" dirty="0">
                <a:solidFill>
                  <a:srgbClr val="FFCC00"/>
                </a:solidFill>
              </a:rPr>
              <a:t> Grade, and Race/Ethnicity,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*Pills or shots, one or more times during their life</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QN55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Took Steroids Without a Doctor's Prescription,*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*Pills or shots, one or more times during their life</a:t>
            </a:r>
          </a:p>
          <a:p>
            <a:r>
              <a:rPr lang="en-US" sz="900" b="1" baseline="50000" dirty="0">
                <a:solidFill>
                  <a:srgbClr val="FFCC00"/>
                </a:solidFill>
              </a:rPr>
              <a:t>†</a:t>
            </a:r>
            <a:r>
              <a:rPr lang="en-US" sz="1100" dirty="0">
                <a:solidFill>
                  <a:srgbClr val="FFCC00"/>
                </a:solidFill>
              </a:rPr>
              <a:t>No change 1991-2017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1993, 2005.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Philadelphia - YRBS, 1991-2017 - QN55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Took Prescription Pain Medicine Without a Doctor's Prescription or Differently Than How a Doctor Told Them to Use It,* by Sex,</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drugs such as codeine, Vicodin, OxyContin, Hydrocodone, and Percocet, one or more times during their life</a:t>
            </a:r>
          </a:p>
          <a:p>
            <a:r>
              <a:rPr lang="en-US" sz="900" b="1" baseline="50000" dirty="0">
                <a:solidFill>
                  <a:srgbClr val="FFCC00"/>
                </a:solidFill>
              </a:rPr>
              <a:t>†</a:t>
            </a:r>
            <a:r>
              <a:rPr lang="en-US" sz="1100" dirty="0">
                <a:solidFill>
                  <a:srgbClr val="FFCC00"/>
                </a:solidFill>
              </a:rPr>
              <a:t>B &gt; A, H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QN56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Injected Any Illegal Drug,* by Sex,</a:t>
            </a:r>
            <a:r>
              <a:rPr lang="en-US" sz="1700" b="1" baseline="40000" dirty="0">
                <a:solidFill>
                  <a:srgbClr val="FFCC00"/>
                </a:solidFill>
              </a:rPr>
              <a:t>†</a:t>
            </a:r>
            <a:r>
              <a:rPr lang="en-US" sz="1800" b="1" dirty="0">
                <a:solidFill>
                  <a:srgbClr val="FFCC00"/>
                </a:solidFill>
              </a:rPr>
              <a:t> Grade,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*Used a needle to inject any illegal drug into their body, one or more times during their life</a:t>
            </a:r>
          </a:p>
          <a:p>
            <a:r>
              <a:rPr lang="en-US" sz="900" b="1" baseline="50000" dirty="0">
                <a:solidFill>
                  <a:srgbClr val="FFCC00"/>
                </a:solidFill>
              </a:rPr>
              <a:t>†</a:t>
            </a:r>
            <a:r>
              <a:rPr lang="en-US" sz="1100" dirty="0">
                <a:solidFill>
                  <a:srgbClr val="FFCC00"/>
                </a:solidFill>
              </a:rPr>
              <a:t>M &gt; F; B &gt; A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Philadelphia - YRBS, 2017 - QN57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urvey xmlns="649fa7f2-3abd-457f-86c9-337225b491f5">YRBS</Survey>
    <Survey_x0020_Population xmlns="649fa7f2-3abd-457f-86c9-337225b491f5">High School</Survey_x0020_Population>
    <Year xmlns="649fa7f2-3abd-457f-86c9-337225b491f5">2017</Yea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7728A941A6F340B12BE8F9A5EE3DB4" ma:contentTypeVersion="4" ma:contentTypeDescription="Create a new document." ma:contentTypeScope="" ma:versionID="77719f6092195f6fc4ebf5399f6eb159">
  <xsd:schema xmlns:xsd="http://www.w3.org/2001/XMLSchema" xmlns:xs="http://www.w3.org/2001/XMLSchema" xmlns:p="http://schemas.microsoft.com/office/2006/metadata/properties" xmlns:ns2="649fa7f2-3abd-457f-86c9-337225b491f5" targetNamespace="http://schemas.microsoft.com/office/2006/metadata/properties" ma:root="true" ma:fieldsID="9f0428f3dd41844b463844c8197aebf8" ns2:_="">
    <xsd:import namespace="649fa7f2-3abd-457f-86c9-337225b491f5"/>
    <xsd:element name="properties">
      <xsd:complexType>
        <xsd:sequence>
          <xsd:element name="documentManagement">
            <xsd:complexType>
              <xsd:all>
                <xsd:element ref="ns2:Survey" minOccurs="0"/>
                <xsd:element ref="ns2:Year" minOccurs="0"/>
                <xsd:element ref="ns2:Survey_x0020_Popul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fa7f2-3abd-457f-86c9-337225b491f5" elementFormDefault="qualified">
    <xsd:import namespace="http://schemas.microsoft.com/office/2006/documentManagement/types"/>
    <xsd:import namespace="http://schemas.microsoft.com/office/infopath/2007/PartnerControls"/>
    <xsd:element name="Survey" ma:index="8" nillable="true" ma:displayName="Survey" ma:format="Dropdown" ma:internalName="Survey">
      <xsd:simpleType>
        <xsd:restriction base="dms:Choice">
          <xsd:enumeration value="Profiles"/>
          <xsd:enumeration value="YRBS"/>
        </xsd:restriction>
      </xsd:simpleType>
    </xsd:element>
    <xsd:element name="Year" ma:index="9" nillable="true" ma:displayName="Year" ma:format="Dropdown" ma:internalName="Year">
      <xsd:simpleType>
        <xsd:restriction base="dms:Choice">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enumeration value="1994"/>
          <xsd:enumeration value="1993"/>
          <xsd:enumeration value="1992"/>
          <xsd:enumeration value="1991"/>
        </xsd:restriction>
      </xsd:simpleType>
    </xsd:element>
    <xsd:element name="Survey_x0020_Population" ma:index="10" nillable="true" ma:displayName="Population" ma:format="Dropdown" ma:internalName="Survey_x0020_Population">
      <xsd:simpleType>
        <xsd:union memberTypes="dms:Text">
          <xsd:simpleType>
            <xsd:restriction base="dms:Choice">
              <xsd:enumeration value="Overall"/>
              <xsd:enumeration value="HIV Priority"/>
              <xsd:enumeration value="Chronic Targeted"/>
              <xsd:enumeration value="High School"/>
              <xsd:enumeration value="Middle School"/>
              <xsd:enumeration value="Alternative School"/>
              <xsd:enumeration value="Other"/>
              <xsd:enumeration value="Other High School"/>
              <xsd:enumeration value="Other Middle School"/>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D34DA1-5F9A-44E9-B954-A6E0E1F1C2C5}">
  <ds:schemaRefs>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purl.org/dc/dcmitype/"/>
    <ds:schemaRef ds:uri="http://purl.org/dc/terms/"/>
    <ds:schemaRef ds:uri="http://purl.org/dc/elements/1.1/"/>
    <ds:schemaRef ds:uri="http://schemas.openxmlformats.org/package/2006/metadata/core-properties"/>
    <ds:schemaRef ds:uri="649fa7f2-3abd-457f-86c9-337225b491f5"/>
  </ds:schemaRefs>
</ds:datastoreItem>
</file>

<file path=customXml/itemProps2.xml><?xml version="1.0" encoding="utf-8"?>
<ds:datastoreItem xmlns:ds="http://schemas.openxmlformats.org/officeDocument/2006/customXml" ds:itemID="{D7C23444-C980-4B08-95F7-4EC4CD5D4EDF}">
  <ds:schemaRefs>
    <ds:schemaRef ds:uri="http://schemas.microsoft.com/sharepoint/v3/contenttype/forms"/>
  </ds:schemaRefs>
</ds:datastoreItem>
</file>

<file path=customXml/itemProps3.xml><?xml version="1.0" encoding="utf-8"?>
<ds:datastoreItem xmlns:ds="http://schemas.openxmlformats.org/officeDocument/2006/customXml" ds:itemID="{57289604-5768-4569-8327-F304170AF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fa7f2-3abd-457f-86c9-337225b491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634</TotalTime>
  <Words>65802</Words>
  <Application>Microsoft Office PowerPoint</Application>
  <PresentationFormat>On-screen Show (4:3)</PresentationFormat>
  <Paragraphs>2837</Paragraphs>
  <Slides>226</Slides>
  <Notes>224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226</vt:i4>
      </vt:variant>
    </vt:vector>
  </HeadingPairs>
  <TitlesOfParts>
    <vt:vector size="231" baseType="lpstr">
      <vt:lpstr>Arial</vt:lpstr>
      <vt:lpstr>Calibri</vt:lpstr>
      <vt:lpstr>Monotype Sorts</vt:lpstr>
      <vt:lpstr>Times New Roman</vt:lpstr>
      <vt:lpstr>Dashtem</vt:lpstr>
      <vt:lpstr>Youth Risk Behavior Survey</vt:lpstr>
      <vt:lpstr>What is the Youth Risk Behavior Survey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Erin Alyssa Cassar (Research &amp; Evaluation)</cp:lastModifiedBy>
  <cp:revision>81</cp:revision>
  <dcterms:created xsi:type="dcterms:W3CDTF">2012-05-31T17:35:52Z</dcterms:created>
  <dcterms:modified xsi:type="dcterms:W3CDTF">2018-12-07T20:30:38Z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0x010100CC7728A941A6F340B12BE8F9A5EE3DB4</vt:lpwstr>
  </property>
  <property fmtid="{D5CDD505-2E9C-101B-9397-08002B2CF9AE}" pid="3" name="Order">
    <vt:r8>45400</vt:r8>
  </property>
</Properties>
</file>